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256" r:id="rId2"/>
    <p:sldId id="258" r:id="rId3"/>
    <p:sldId id="259" r:id="rId4"/>
    <p:sldId id="257" r:id="rId5"/>
    <p:sldId id="275" r:id="rId6"/>
    <p:sldId id="276" r:id="rId7"/>
    <p:sldId id="277" r:id="rId8"/>
    <p:sldId id="278" r:id="rId9"/>
    <p:sldId id="260" r:id="rId10"/>
    <p:sldId id="261" r:id="rId11"/>
    <p:sldId id="274" r:id="rId12"/>
  </p:sldIdLst>
  <p:sldSz cx="9144000" cy="6858000" type="screen4x3"/>
  <p:notesSz cx="6858000" cy="9144000"/>
  <p:defaultTextStyle>
    <a:defPPr>
      <a:defRPr lang="en-GB"/>
    </a:defPPr>
    <a:lvl1pPr algn="l" defTabSz="449263" rtl="0" fontAlgn="base">
      <a:lnSpc>
        <a:spcPct val="90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Lucida Sans Unicode" charset="0"/>
      </a:defRPr>
    </a:lvl1pPr>
    <a:lvl2pPr marL="457200" algn="l" defTabSz="449263" rtl="0" fontAlgn="base">
      <a:lnSpc>
        <a:spcPct val="90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Lucida Sans Unicode" charset="0"/>
      </a:defRPr>
    </a:lvl2pPr>
    <a:lvl3pPr marL="914400" algn="l" defTabSz="449263" rtl="0" fontAlgn="base">
      <a:lnSpc>
        <a:spcPct val="90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Lucida Sans Unicode" charset="0"/>
      </a:defRPr>
    </a:lvl3pPr>
    <a:lvl4pPr marL="1371600" algn="l" defTabSz="449263" rtl="0" fontAlgn="base">
      <a:lnSpc>
        <a:spcPct val="90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Lucida Sans Unicode" charset="0"/>
      </a:defRPr>
    </a:lvl4pPr>
    <a:lvl5pPr marL="1828800" algn="l" defTabSz="449263" rtl="0" fontAlgn="base">
      <a:lnSpc>
        <a:spcPct val="90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Lucida Sans Unicode" charset="0"/>
      </a:defRPr>
    </a:lvl5pPr>
    <a:lvl6pPr marL="2286000" algn="l" defTabSz="457200" rtl="0" eaLnBrk="1" latinLnBrk="0" hangingPunct="1">
      <a:defRPr sz="2400" kern="1200">
        <a:solidFill>
          <a:schemeClr val="bg1"/>
        </a:solidFill>
        <a:latin typeface="Times New Roman" charset="0"/>
        <a:ea typeface="ＭＳ Ｐゴシック" charset="0"/>
        <a:cs typeface="Lucida Sans Unicode" charset="0"/>
      </a:defRPr>
    </a:lvl6pPr>
    <a:lvl7pPr marL="2743200" algn="l" defTabSz="457200" rtl="0" eaLnBrk="1" latinLnBrk="0" hangingPunct="1">
      <a:defRPr sz="2400" kern="1200">
        <a:solidFill>
          <a:schemeClr val="bg1"/>
        </a:solidFill>
        <a:latin typeface="Times New Roman" charset="0"/>
        <a:ea typeface="ＭＳ Ｐゴシック" charset="0"/>
        <a:cs typeface="Lucida Sans Unicode" charset="0"/>
      </a:defRPr>
    </a:lvl7pPr>
    <a:lvl8pPr marL="3200400" algn="l" defTabSz="457200" rtl="0" eaLnBrk="1" latinLnBrk="0" hangingPunct="1">
      <a:defRPr sz="2400" kern="1200">
        <a:solidFill>
          <a:schemeClr val="bg1"/>
        </a:solidFill>
        <a:latin typeface="Times New Roman" charset="0"/>
        <a:ea typeface="ＭＳ Ｐゴシック" charset="0"/>
        <a:cs typeface="Lucida Sans Unicode" charset="0"/>
      </a:defRPr>
    </a:lvl8pPr>
    <a:lvl9pPr marL="3657600" algn="l" defTabSz="457200" rtl="0" eaLnBrk="1" latinLnBrk="0" hangingPunct="1">
      <a:defRPr sz="2400" kern="1200">
        <a:solidFill>
          <a:schemeClr val="bg1"/>
        </a:solidFill>
        <a:latin typeface="Times New Roman" charset="0"/>
        <a:ea typeface="ＭＳ Ｐゴシック" charset="0"/>
        <a:cs typeface="Lucida Sans Unico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115" d="100"/>
          <a:sy n="115" d="100"/>
        </p:scale>
        <p:origin x="-1256" y="-1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891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891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891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5DB4079-58C7-3E4E-8546-B35AD5068AB3}" type="slidenum">
              <a:rPr lang="en-GB"/>
              <a:pPr/>
              <a:t>‹#›</a:t>
            </a:fld>
            <a:endParaRPr lang="en-GB"/>
          </a:p>
        </p:txBody>
      </p:sp>
    </p:spTree>
    <p:extLst>
      <p:ext uri="{BB962C8B-B14F-4D97-AF65-F5344CB8AC3E}">
        <p14:creationId xmlns:p14="http://schemas.microsoft.com/office/powerpoint/2010/main" val="311080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1" name="Rectangle 3"/>
          <p:cNvSpPr>
            <a:spLocks noGrp="1" noChangeArrowheads="1"/>
          </p:cNvSpPr>
          <p:nvPr>
            <p:ph type="hdr"/>
          </p:nvPr>
        </p:nvSpPr>
        <p:spPr bwMode="auto">
          <a:xfrm>
            <a:off x="0" y="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en-GB"/>
          </a:p>
        </p:txBody>
      </p:sp>
      <p:sp>
        <p:nvSpPr>
          <p:cNvPr id="2052" name="Rectangle 4"/>
          <p:cNvSpPr>
            <a:spLocks noGrp="1" noChangeArrowheads="1"/>
          </p:cNvSpPr>
          <p:nvPr>
            <p:ph type="dt"/>
          </p:nvPr>
        </p:nvSpPr>
        <p:spPr bwMode="auto">
          <a:xfrm>
            <a:off x="3886200" y="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en-GB"/>
          </a:p>
        </p:txBody>
      </p:sp>
      <p:sp>
        <p:nvSpPr>
          <p:cNvPr id="2053" name="Rectangle 5"/>
          <p:cNvSpPr>
            <a:spLocks noGrp="1" noRot="1" noChangeAspect="1" noChangeArrowheads="1"/>
          </p:cNvSpPr>
          <p:nvPr>
            <p:ph type="sldImg"/>
          </p:nvPr>
        </p:nvSpPr>
        <p:spPr bwMode="auto">
          <a:xfrm>
            <a:off x="1143000" y="685800"/>
            <a:ext cx="4568825"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2054" name="Rectangle 6"/>
          <p:cNvSpPr>
            <a:spLocks noGrp="1" noChangeArrowheads="1"/>
          </p:cNvSpPr>
          <p:nvPr>
            <p:ph type="body"/>
          </p:nvPr>
        </p:nvSpPr>
        <p:spPr bwMode="auto">
          <a:xfrm>
            <a:off x="914400" y="4343400"/>
            <a:ext cx="5026025"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de-DE"/>
          </a:p>
        </p:txBody>
      </p:sp>
      <p:sp>
        <p:nvSpPr>
          <p:cNvPr id="2055" name="Rectangle 7"/>
          <p:cNvSpPr>
            <a:spLocks noGrp="1" noChangeArrowheads="1"/>
          </p:cNvSpPr>
          <p:nvPr>
            <p:ph type="ftr"/>
          </p:nvPr>
        </p:nvSpPr>
        <p:spPr bwMode="auto">
          <a:xfrm>
            <a:off x="0" y="868680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en-GB"/>
          </a:p>
        </p:txBody>
      </p:sp>
      <p:sp>
        <p:nvSpPr>
          <p:cNvPr id="2056" name="Rectangle 8"/>
          <p:cNvSpPr>
            <a:spLocks noGrp="1" noChangeArrowheads="1"/>
          </p:cNvSpPr>
          <p:nvPr>
            <p:ph type="sldNum"/>
          </p:nvPr>
        </p:nvSpPr>
        <p:spPr bwMode="auto">
          <a:xfrm>
            <a:off x="3886200" y="868680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44DF1352-EEC7-C041-B8E7-F2EF95F5CD0A}" type="slidenum">
              <a:rPr lang="en-GB"/>
              <a:pPr/>
              <a:t>‹#›</a:t>
            </a:fld>
            <a:endParaRPr lang="en-GB"/>
          </a:p>
        </p:txBody>
      </p:sp>
    </p:spTree>
    <p:extLst>
      <p:ext uri="{BB962C8B-B14F-4D97-AF65-F5344CB8AC3E}">
        <p14:creationId xmlns:p14="http://schemas.microsoft.com/office/powerpoint/2010/main" val="71811762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E30C221-263E-C248-9130-9411936DC62F}" type="slidenum">
              <a:rPr lang="en-GB"/>
              <a:pPr/>
              <a:t>1</a:t>
            </a:fld>
            <a:endParaRPr lang="en-GB"/>
          </a:p>
        </p:txBody>
      </p:sp>
      <p:sp>
        <p:nvSpPr>
          <p:cNvPr id="204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82"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F58A25A-A44A-F340-B769-1A471CC64426}" type="slidenum">
              <a:rPr lang="en-GB"/>
              <a:pPr/>
              <a:t>10</a:t>
            </a:fld>
            <a:endParaRPr lang="en-GB"/>
          </a:p>
        </p:txBody>
      </p:sp>
      <p:sp>
        <p:nvSpPr>
          <p:cNvPr id="256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602"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03EB5C4-6BFA-DA4C-8F2C-022D4F7AACB6}" type="slidenum">
              <a:rPr lang="en-GB"/>
              <a:pPr/>
              <a:t>11</a:t>
            </a:fld>
            <a:endParaRPr lang="en-GB"/>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52FE6E6-01DF-B54C-B7AE-AF17139A9C90}" type="slidenum">
              <a:rPr lang="en-GB"/>
              <a:pPr/>
              <a:t>2</a:t>
            </a:fld>
            <a:endParaRPr lang="en-GB"/>
          </a:p>
        </p:txBody>
      </p:sp>
      <p:sp>
        <p:nvSpPr>
          <p:cNvPr id="225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30"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14279E2-532F-BA43-9CD6-E1FF1AD740AC}" type="slidenum">
              <a:rPr lang="en-GB"/>
              <a:pPr/>
              <a:t>3</a:t>
            </a:fld>
            <a:endParaRPr lang="en-GB"/>
          </a:p>
        </p:txBody>
      </p:sp>
      <p:sp>
        <p:nvSpPr>
          <p:cNvPr id="235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554"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45803BE-D05D-C04E-9EA5-9C237D6F7ACA}" type="slidenum">
              <a:rPr lang="en-GB"/>
              <a:pPr/>
              <a:t>4</a:t>
            </a:fld>
            <a:endParaRPr lang="en-GB"/>
          </a:p>
        </p:txBody>
      </p:sp>
      <p:sp>
        <p:nvSpPr>
          <p:cNvPr id="215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06"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45803BE-D05D-C04E-9EA5-9C237D6F7ACA}" type="slidenum">
              <a:rPr lang="en-GB"/>
              <a:pPr/>
              <a:t>5</a:t>
            </a:fld>
            <a:endParaRPr lang="en-GB"/>
          </a:p>
        </p:txBody>
      </p:sp>
      <p:sp>
        <p:nvSpPr>
          <p:cNvPr id="215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06"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45803BE-D05D-C04E-9EA5-9C237D6F7ACA}" type="slidenum">
              <a:rPr lang="en-GB"/>
              <a:pPr/>
              <a:t>6</a:t>
            </a:fld>
            <a:endParaRPr lang="en-GB"/>
          </a:p>
        </p:txBody>
      </p:sp>
      <p:sp>
        <p:nvSpPr>
          <p:cNvPr id="215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06"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45803BE-D05D-C04E-9EA5-9C237D6F7ACA}" type="slidenum">
              <a:rPr lang="en-GB"/>
              <a:pPr/>
              <a:t>7</a:t>
            </a:fld>
            <a:endParaRPr lang="en-GB"/>
          </a:p>
        </p:txBody>
      </p:sp>
      <p:sp>
        <p:nvSpPr>
          <p:cNvPr id="215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06"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45803BE-D05D-C04E-9EA5-9C237D6F7ACA}" type="slidenum">
              <a:rPr lang="en-GB"/>
              <a:pPr/>
              <a:t>8</a:t>
            </a:fld>
            <a:endParaRPr lang="en-GB"/>
          </a:p>
        </p:txBody>
      </p:sp>
      <p:sp>
        <p:nvSpPr>
          <p:cNvPr id="215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06"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091DEF3-5C72-D849-B37F-B250D2550F91}" type="slidenum">
              <a:rPr lang="en-GB"/>
              <a:pPr/>
              <a:t>9</a:t>
            </a:fld>
            <a:endParaRPr lang="en-GB"/>
          </a:p>
        </p:txBody>
      </p:sp>
      <p:sp>
        <p:nvSpPr>
          <p:cNvPr id="2457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578"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B217F9F5-7165-6941-BA7D-B94418CCCF74}" type="slidenum">
              <a:rPr lang="en-GB"/>
              <a:pPr/>
              <a:t>‹#›</a:t>
            </a:fld>
            <a:endParaRPr lang="en-GB"/>
          </a:p>
        </p:txBody>
      </p:sp>
    </p:spTree>
    <p:extLst>
      <p:ext uri="{BB962C8B-B14F-4D97-AF65-F5344CB8AC3E}">
        <p14:creationId xmlns:p14="http://schemas.microsoft.com/office/powerpoint/2010/main" val="10453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D707BAED-556E-8647-82E2-214F7ED52AAD}" type="slidenum">
              <a:rPr lang="en-GB"/>
              <a:pPr/>
              <a:t>‹#›</a:t>
            </a:fld>
            <a:endParaRPr lang="en-GB"/>
          </a:p>
        </p:txBody>
      </p:sp>
    </p:spTree>
    <p:extLst>
      <p:ext uri="{BB962C8B-B14F-4D97-AF65-F5344CB8AC3E}">
        <p14:creationId xmlns:p14="http://schemas.microsoft.com/office/powerpoint/2010/main" val="314380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463550"/>
            <a:ext cx="1941512" cy="5751513"/>
          </a:xfrm>
        </p:spPr>
        <p:txBody>
          <a:bodyPr vert="eaVert"/>
          <a:lstStyle/>
          <a:p>
            <a:r>
              <a:rPr lang="de-DE" smtClean="0"/>
              <a:t>Click to edit Master title style</a:t>
            </a:r>
            <a:endParaRPr lang="en-US"/>
          </a:p>
        </p:txBody>
      </p:sp>
      <p:sp>
        <p:nvSpPr>
          <p:cNvPr id="3" name="Vertical Text Placeholder 2"/>
          <p:cNvSpPr>
            <a:spLocks noGrp="1"/>
          </p:cNvSpPr>
          <p:nvPr>
            <p:ph type="body" orient="vert" idx="1"/>
          </p:nvPr>
        </p:nvSpPr>
        <p:spPr>
          <a:xfrm>
            <a:off x="685800" y="463550"/>
            <a:ext cx="5675313" cy="5751513"/>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6C857516-AE59-744F-9E0B-79FB99E73B77}" type="slidenum">
              <a:rPr lang="en-GB"/>
              <a:pPr/>
              <a:t>‹#›</a:t>
            </a:fld>
            <a:endParaRPr lang="en-GB"/>
          </a:p>
        </p:txBody>
      </p:sp>
    </p:spTree>
    <p:extLst>
      <p:ext uri="{BB962C8B-B14F-4D97-AF65-F5344CB8AC3E}">
        <p14:creationId xmlns:p14="http://schemas.microsoft.com/office/powerpoint/2010/main" val="250338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69225" cy="1431925"/>
          </a:xfrm>
        </p:spPr>
        <p:txBody>
          <a:bodyPr/>
          <a:lstStyle/>
          <a:p>
            <a:r>
              <a:rPr lang="de-DE" smtClean="0"/>
              <a:t>Click to edit Master title style</a:t>
            </a:r>
            <a:endParaRPr lang="en-US"/>
          </a:p>
        </p:txBody>
      </p:sp>
      <p:sp>
        <p:nvSpPr>
          <p:cNvPr id="3" name="Date Placeholder 2"/>
          <p:cNvSpPr>
            <a:spLocks noGrp="1"/>
          </p:cNvSpPr>
          <p:nvPr>
            <p:ph type="dt" idx="10"/>
          </p:nvPr>
        </p:nvSpPr>
        <p:spPr>
          <a:xfrm>
            <a:off x="685800" y="6248400"/>
            <a:ext cx="1901825" cy="454025"/>
          </a:xfrm>
        </p:spPr>
        <p:txBody>
          <a:bodyPr/>
          <a:lstStyle>
            <a:lvl1pPr>
              <a:defRPr/>
            </a:lvl1pPr>
          </a:lstStyle>
          <a:p>
            <a:endParaRPr lang="en-GB"/>
          </a:p>
        </p:txBody>
      </p:sp>
      <p:sp>
        <p:nvSpPr>
          <p:cNvPr id="4" name="Footer Placeholder 3"/>
          <p:cNvSpPr>
            <a:spLocks noGrp="1"/>
          </p:cNvSpPr>
          <p:nvPr>
            <p:ph type="ftr" idx="11"/>
          </p:nvPr>
        </p:nvSpPr>
        <p:spPr>
          <a:xfrm>
            <a:off x="3124200" y="6248400"/>
            <a:ext cx="2892425" cy="454025"/>
          </a:xfrm>
        </p:spPr>
        <p:txBody>
          <a:bodyPr/>
          <a:lstStyle>
            <a:lvl1pPr>
              <a:defRPr/>
            </a:lvl1pPr>
          </a:lstStyle>
          <a:p>
            <a:endParaRPr lang="en-GB"/>
          </a:p>
        </p:txBody>
      </p:sp>
      <p:sp>
        <p:nvSpPr>
          <p:cNvPr id="5" name="Slide Number Placeholder 4"/>
          <p:cNvSpPr>
            <a:spLocks noGrp="1"/>
          </p:cNvSpPr>
          <p:nvPr>
            <p:ph type="sldNum" idx="12"/>
          </p:nvPr>
        </p:nvSpPr>
        <p:spPr>
          <a:xfrm>
            <a:off x="6553200" y="6248400"/>
            <a:ext cx="1901825" cy="454025"/>
          </a:xfrm>
        </p:spPr>
        <p:txBody>
          <a:bodyPr/>
          <a:lstStyle>
            <a:lvl1pPr>
              <a:defRPr/>
            </a:lvl1pPr>
          </a:lstStyle>
          <a:p>
            <a:fld id="{914F83EE-5C53-1D4A-A590-B4CBD83BF963}" type="slidenum">
              <a:rPr lang="en-GB"/>
              <a:pPr/>
              <a:t>‹#›</a:t>
            </a:fld>
            <a:endParaRPr lang="en-GB"/>
          </a:p>
        </p:txBody>
      </p:sp>
    </p:spTree>
    <p:extLst>
      <p:ext uri="{BB962C8B-B14F-4D97-AF65-F5344CB8AC3E}">
        <p14:creationId xmlns:p14="http://schemas.microsoft.com/office/powerpoint/2010/main" val="329888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63269E0F-53AE-BE41-AD09-DE29D3809340}" type="slidenum">
              <a:rPr lang="en-GB"/>
              <a:pPr/>
              <a:t>‹#›</a:t>
            </a:fld>
            <a:endParaRPr lang="en-GB"/>
          </a:p>
        </p:txBody>
      </p:sp>
    </p:spTree>
    <p:extLst>
      <p:ext uri="{BB962C8B-B14F-4D97-AF65-F5344CB8AC3E}">
        <p14:creationId xmlns:p14="http://schemas.microsoft.com/office/powerpoint/2010/main" val="7505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C7B700D3-B1EA-7F4E-BC6D-2A3D87DD1ED3}" type="slidenum">
              <a:rPr lang="en-GB"/>
              <a:pPr/>
              <a:t>‹#›</a:t>
            </a:fld>
            <a:endParaRPr lang="en-GB"/>
          </a:p>
        </p:txBody>
      </p:sp>
    </p:spTree>
    <p:extLst>
      <p:ext uri="{BB962C8B-B14F-4D97-AF65-F5344CB8AC3E}">
        <p14:creationId xmlns:p14="http://schemas.microsoft.com/office/powerpoint/2010/main" val="117330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sz="half" idx="1"/>
          </p:nvPr>
        </p:nvSpPr>
        <p:spPr>
          <a:xfrm>
            <a:off x="685800" y="1981200"/>
            <a:ext cx="38084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Content Placeholder 3"/>
          <p:cNvSpPr>
            <a:spLocks noGrp="1"/>
          </p:cNvSpPr>
          <p:nvPr>
            <p:ph sz="half" idx="2"/>
          </p:nvPr>
        </p:nvSpPr>
        <p:spPr>
          <a:xfrm>
            <a:off x="4646613" y="1981200"/>
            <a:ext cx="3808412"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A33CF0DA-7316-E849-9270-04F9D6D5EB63}" type="slidenum">
              <a:rPr lang="en-GB"/>
              <a:pPr/>
              <a:t>‹#›</a:t>
            </a:fld>
            <a:endParaRPr lang="en-GB"/>
          </a:p>
        </p:txBody>
      </p:sp>
    </p:spTree>
    <p:extLst>
      <p:ext uri="{BB962C8B-B14F-4D97-AF65-F5344CB8AC3E}">
        <p14:creationId xmlns:p14="http://schemas.microsoft.com/office/powerpoint/2010/main" val="262241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GB"/>
          </a:p>
        </p:txBody>
      </p:sp>
      <p:sp>
        <p:nvSpPr>
          <p:cNvPr id="9" name="Slide Number Placeholder 8"/>
          <p:cNvSpPr>
            <a:spLocks noGrp="1"/>
          </p:cNvSpPr>
          <p:nvPr>
            <p:ph type="sldNum" idx="12"/>
          </p:nvPr>
        </p:nvSpPr>
        <p:spPr/>
        <p:txBody>
          <a:bodyPr/>
          <a:lstStyle>
            <a:lvl1pPr>
              <a:defRPr/>
            </a:lvl1pPr>
          </a:lstStyle>
          <a:p>
            <a:fld id="{F8F404DE-3ED5-3F4D-85A5-D9F05E130BA4}" type="slidenum">
              <a:rPr lang="en-GB"/>
              <a:pPr/>
              <a:t>‹#›</a:t>
            </a:fld>
            <a:endParaRPr lang="en-GB"/>
          </a:p>
        </p:txBody>
      </p:sp>
    </p:spTree>
    <p:extLst>
      <p:ext uri="{BB962C8B-B14F-4D97-AF65-F5344CB8AC3E}">
        <p14:creationId xmlns:p14="http://schemas.microsoft.com/office/powerpoint/2010/main" val="197353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fld id="{4F911054-BB46-5142-A594-01400BD65DBE}" type="slidenum">
              <a:rPr lang="en-GB"/>
              <a:pPr/>
              <a:t>‹#›</a:t>
            </a:fld>
            <a:endParaRPr lang="en-GB"/>
          </a:p>
        </p:txBody>
      </p:sp>
    </p:spTree>
    <p:extLst>
      <p:ext uri="{BB962C8B-B14F-4D97-AF65-F5344CB8AC3E}">
        <p14:creationId xmlns:p14="http://schemas.microsoft.com/office/powerpoint/2010/main" val="365157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fld id="{140978F3-DD73-D144-A3BE-45B939D3009A}" type="slidenum">
              <a:rPr lang="en-GB"/>
              <a:pPr/>
              <a:t>‹#›</a:t>
            </a:fld>
            <a:endParaRPr lang="en-GB"/>
          </a:p>
        </p:txBody>
      </p:sp>
    </p:spTree>
    <p:extLst>
      <p:ext uri="{BB962C8B-B14F-4D97-AF65-F5344CB8AC3E}">
        <p14:creationId xmlns:p14="http://schemas.microsoft.com/office/powerpoint/2010/main" val="131386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A68DC29D-2332-A943-A22D-355327D82C78}" type="slidenum">
              <a:rPr lang="en-GB"/>
              <a:pPr/>
              <a:t>‹#›</a:t>
            </a:fld>
            <a:endParaRPr lang="en-GB"/>
          </a:p>
        </p:txBody>
      </p:sp>
    </p:spTree>
    <p:extLst>
      <p:ext uri="{BB962C8B-B14F-4D97-AF65-F5344CB8AC3E}">
        <p14:creationId xmlns:p14="http://schemas.microsoft.com/office/powerpoint/2010/main" val="177435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AFBB88BC-DDCC-AC49-868D-2CE52F3BFE72}" type="slidenum">
              <a:rPr lang="en-GB"/>
              <a:pPr/>
              <a:t>‹#›</a:t>
            </a:fld>
            <a:endParaRPr lang="en-GB"/>
          </a:p>
        </p:txBody>
      </p:sp>
    </p:spTree>
    <p:extLst>
      <p:ext uri="{BB962C8B-B14F-4D97-AF65-F5344CB8AC3E}">
        <p14:creationId xmlns:p14="http://schemas.microsoft.com/office/powerpoint/2010/main" val="28904274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463550"/>
            <a:ext cx="7769225"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Klicken Sie, um das Format des Titeltextes zu bearbeiten</a:t>
            </a:r>
          </a:p>
        </p:txBody>
      </p:sp>
      <p:sp>
        <p:nvSpPr>
          <p:cNvPr id="1026" name="Rectangle 2"/>
          <p:cNvSpPr>
            <a:spLocks noGrp="1" noChangeArrowheads="1"/>
          </p:cNvSpPr>
          <p:nvPr>
            <p:ph type="body" idx="1"/>
          </p:nvPr>
        </p:nvSpPr>
        <p:spPr bwMode="auto">
          <a:xfrm>
            <a:off x="685800" y="1981200"/>
            <a:ext cx="7769225" cy="423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4"/>
            <a:r>
              <a:rPr lang="en-GB"/>
              <a:t>Neunte Gliederungsebene</a:t>
            </a:r>
          </a:p>
        </p:txBody>
      </p:sp>
      <p:sp>
        <p:nvSpPr>
          <p:cNvPr id="1027" name="Rectangle 3"/>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defRPr>
            </a:lvl1pPr>
          </a:lstStyle>
          <a:p>
            <a:endParaRPr lang="en-GB"/>
          </a:p>
        </p:txBody>
      </p:sp>
      <p:sp>
        <p:nvSpPr>
          <p:cNvPr id="1028" name="Rectangle 4"/>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ct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defRPr>
            </a:lvl1pPr>
          </a:lstStyle>
          <a:p>
            <a:endParaRPr lang="en-GB"/>
          </a:p>
        </p:txBody>
      </p:sp>
      <p:sp>
        <p:nvSpPr>
          <p:cNvPr id="1029" name="Rectangle 5"/>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defRPr>
            </a:lvl1pPr>
          </a:lstStyle>
          <a:p>
            <a:fld id="{F50F462E-87D8-6D46-9A86-87E59763344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2pPr>
      <a:lvl3pPr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3pPr>
      <a:lvl4pPr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4pPr>
      <a:lvl5pPr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5pPr>
      <a:lvl6pPr marL="457200"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6pPr>
      <a:lvl7pPr marL="914400"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7pPr>
      <a:lvl8pPr marL="1371600"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8pPr>
      <a:lvl9pPr marL="1828800"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9pPr>
    </p:titleStyle>
    <p:bodyStyle>
      <a:lvl1pPr marL="339725" indent="-339725" algn="l" defTabSz="449263" rtl="0" fontAlgn="base">
        <a:lnSpc>
          <a:spcPct val="90000"/>
        </a:lnSpc>
        <a:spcBef>
          <a:spcPts val="800"/>
        </a:spcBef>
        <a:spcAft>
          <a:spcPct val="0"/>
        </a:spcAft>
        <a:buClr>
          <a:srgbClr val="000000"/>
        </a:buClr>
        <a:buSzPct val="100000"/>
        <a:buFont typeface="Times New Roman" charset="0"/>
        <a:buChar char="•"/>
        <a:defRPr sz="3200">
          <a:solidFill>
            <a:srgbClr val="000000"/>
          </a:solidFill>
          <a:latin typeface="+mn-lt"/>
          <a:ea typeface="+mn-ea"/>
          <a:cs typeface="+mn-cs"/>
        </a:defRPr>
      </a:lvl1pPr>
      <a:lvl2pPr marL="739775" indent="-282575" algn="l" defTabSz="449263" rtl="0" fontAlgn="base">
        <a:lnSpc>
          <a:spcPct val="90000"/>
        </a:lnSpc>
        <a:spcBef>
          <a:spcPts val="700"/>
        </a:spcBef>
        <a:spcAft>
          <a:spcPct val="0"/>
        </a:spcAft>
        <a:buClr>
          <a:srgbClr val="000000"/>
        </a:buClr>
        <a:buSzPct val="100000"/>
        <a:buFont typeface="Times New Roman" charset="0"/>
        <a:buChar char="–"/>
        <a:defRPr sz="2800">
          <a:solidFill>
            <a:srgbClr val="000000"/>
          </a:solidFill>
          <a:latin typeface="+mn-lt"/>
          <a:ea typeface="Lucida Sans Unicode" charset="0"/>
          <a:cs typeface="+mn-cs"/>
        </a:defRPr>
      </a:lvl2pPr>
      <a:lvl3pPr marL="1143000" indent="-228600" algn="l" defTabSz="449263" rtl="0" fontAlgn="base">
        <a:lnSpc>
          <a:spcPct val="90000"/>
        </a:lnSpc>
        <a:spcBef>
          <a:spcPts val="600"/>
        </a:spcBef>
        <a:spcAft>
          <a:spcPct val="0"/>
        </a:spcAft>
        <a:buClr>
          <a:srgbClr val="000000"/>
        </a:buClr>
        <a:buSzPct val="100000"/>
        <a:buFont typeface="Times New Roman" charset="0"/>
        <a:buChar char="•"/>
        <a:defRPr sz="2400">
          <a:solidFill>
            <a:srgbClr val="000000"/>
          </a:solidFill>
          <a:latin typeface="+mn-lt"/>
          <a:ea typeface="Lucida Sans Unicode" charset="0"/>
          <a:cs typeface="+mn-cs"/>
        </a:defRPr>
      </a:lvl3pPr>
      <a:lvl4pPr marL="1600200" indent="-228600" algn="l" defTabSz="449263" rtl="0" fontAlgn="base">
        <a:lnSpc>
          <a:spcPct val="90000"/>
        </a:lnSpc>
        <a:spcBef>
          <a:spcPts val="500"/>
        </a:spcBef>
        <a:spcAft>
          <a:spcPct val="0"/>
        </a:spcAft>
        <a:buClr>
          <a:srgbClr val="000000"/>
        </a:buClr>
        <a:buSzPct val="100000"/>
        <a:buFont typeface="Times New Roman" charset="0"/>
        <a:buChar char="–"/>
        <a:defRPr sz="2000">
          <a:solidFill>
            <a:srgbClr val="000000"/>
          </a:solidFill>
          <a:latin typeface="+mn-lt"/>
          <a:ea typeface="Lucida Sans Unicode" charset="0"/>
          <a:cs typeface="+mn-cs"/>
        </a:defRPr>
      </a:lvl4pPr>
      <a:lvl5pPr marL="2057400" indent="-228600" algn="l" defTabSz="449263" rtl="0" fontAlgn="base">
        <a:lnSpc>
          <a:spcPct val="90000"/>
        </a:lnSpc>
        <a:spcBef>
          <a:spcPts val="500"/>
        </a:spcBef>
        <a:spcAft>
          <a:spcPct val="0"/>
        </a:spcAft>
        <a:buClr>
          <a:srgbClr val="000000"/>
        </a:buClr>
        <a:buSzPct val="100000"/>
        <a:buFont typeface="Times New Roman" charset="0"/>
        <a:buChar char="»"/>
        <a:defRPr sz="2000">
          <a:solidFill>
            <a:srgbClr val="000000"/>
          </a:solidFill>
          <a:latin typeface="+mn-lt"/>
          <a:ea typeface="Lucida Sans Unicode" charset="0"/>
          <a:cs typeface="+mn-cs"/>
        </a:defRPr>
      </a:lvl5pPr>
      <a:lvl6pPr marL="2514600" indent="-228600" algn="l" defTabSz="449263" rtl="0" fontAlgn="base">
        <a:lnSpc>
          <a:spcPct val="90000"/>
        </a:lnSpc>
        <a:spcBef>
          <a:spcPts val="500"/>
        </a:spcBef>
        <a:spcAft>
          <a:spcPct val="0"/>
        </a:spcAft>
        <a:buClr>
          <a:srgbClr val="000000"/>
        </a:buClr>
        <a:buSzPct val="100000"/>
        <a:buFont typeface="Times New Roman" charset="0"/>
        <a:buChar char="»"/>
        <a:defRPr sz="2000">
          <a:solidFill>
            <a:srgbClr val="000000"/>
          </a:solidFill>
          <a:latin typeface="+mn-lt"/>
          <a:ea typeface="Lucida Sans Unicode" charset="0"/>
          <a:cs typeface="+mn-cs"/>
        </a:defRPr>
      </a:lvl6pPr>
      <a:lvl7pPr marL="2971800" indent="-228600" algn="l" defTabSz="449263" rtl="0" fontAlgn="base">
        <a:lnSpc>
          <a:spcPct val="90000"/>
        </a:lnSpc>
        <a:spcBef>
          <a:spcPts val="500"/>
        </a:spcBef>
        <a:spcAft>
          <a:spcPct val="0"/>
        </a:spcAft>
        <a:buClr>
          <a:srgbClr val="000000"/>
        </a:buClr>
        <a:buSzPct val="100000"/>
        <a:buFont typeface="Times New Roman" charset="0"/>
        <a:buChar char="»"/>
        <a:defRPr sz="2000">
          <a:solidFill>
            <a:srgbClr val="000000"/>
          </a:solidFill>
          <a:latin typeface="+mn-lt"/>
          <a:ea typeface="Lucida Sans Unicode" charset="0"/>
          <a:cs typeface="+mn-cs"/>
        </a:defRPr>
      </a:lvl7pPr>
      <a:lvl8pPr marL="3429000" indent="-228600" algn="l" defTabSz="449263" rtl="0" fontAlgn="base">
        <a:lnSpc>
          <a:spcPct val="90000"/>
        </a:lnSpc>
        <a:spcBef>
          <a:spcPts val="500"/>
        </a:spcBef>
        <a:spcAft>
          <a:spcPct val="0"/>
        </a:spcAft>
        <a:buClr>
          <a:srgbClr val="000000"/>
        </a:buClr>
        <a:buSzPct val="100000"/>
        <a:buFont typeface="Times New Roman" charset="0"/>
        <a:buChar char="»"/>
        <a:defRPr sz="2000">
          <a:solidFill>
            <a:srgbClr val="000000"/>
          </a:solidFill>
          <a:latin typeface="+mn-lt"/>
          <a:ea typeface="Lucida Sans Unicode" charset="0"/>
          <a:cs typeface="+mn-cs"/>
        </a:defRPr>
      </a:lvl8pPr>
      <a:lvl9pPr marL="3886200" indent="-228600" algn="l" defTabSz="449263" rtl="0" fontAlgn="base">
        <a:lnSpc>
          <a:spcPct val="90000"/>
        </a:lnSpc>
        <a:spcBef>
          <a:spcPts val="500"/>
        </a:spcBef>
        <a:spcAft>
          <a:spcPct val="0"/>
        </a:spcAft>
        <a:buClr>
          <a:srgbClr val="000000"/>
        </a:buClr>
        <a:buSzPct val="100000"/>
        <a:buFont typeface="Times New Roman" charset="0"/>
        <a:buChar char="»"/>
        <a:defRPr sz="2000">
          <a:solidFill>
            <a:srgbClr val="000000"/>
          </a:solidFill>
          <a:latin typeface="+mn-lt"/>
          <a:ea typeface="Lucida Sans Unicode"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EADEA02B-971E-5D45-A320-5F96BC9EF7F6}" type="slidenum">
              <a:rPr lang="en-GB"/>
              <a:pPr/>
              <a:t>1</a:t>
            </a:fld>
            <a:endParaRPr lang="en-GB"/>
          </a:p>
        </p:txBody>
      </p:sp>
      <p:sp>
        <p:nvSpPr>
          <p:cNvPr id="3073" name="Rectangle 1"/>
          <p:cNvSpPr>
            <a:spLocks noGrp="1" noChangeArrowheads="1"/>
          </p:cNvSpPr>
          <p:nvPr>
            <p:ph type="title"/>
          </p:nvPr>
        </p:nvSpPr>
        <p:spPr>
          <a:xfrm>
            <a:off x="755576" y="846946"/>
            <a:ext cx="7704856" cy="771623"/>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latin typeface="Bitstream Vera Sans" charset="0"/>
              </a:rPr>
              <a:t>History of Computer Art</a:t>
            </a:r>
            <a:endParaRPr lang="en-GB" sz="2400" dirty="0">
              <a:latin typeface="Bitstream Vera Sans" charset="0"/>
            </a:endParaRPr>
          </a:p>
        </p:txBody>
      </p:sp>
      <p:sp>
        <p:nvSpPr>
          <p:cNvPr id="3074" name="Rectangle 2"/>
          <p:cNvSpPr>
            <a:spLocks noGrp="1" noChangeArrowheads="1"/>
          </p:cNvSpPr>
          <p:nvPr>
            <p:ph type="subTitle" idx="4294967295"/>
          </p:nvPr>
        </p:nvSpPr>
        <p:spPr bwMode="auto">
          <a:xfrm>
            <a:off x="1403648" y="2276872"/>
            <a:ext cx="6400800" cy="29132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marL="457200" lvl="1" indent="0" algn="ctr">
              <a:lnSpc>
                <a:spcPct val="100000"/>
              </a:lnSpc>
              <a:spcBef>
                <a:spcPts val="500"/>
              </a:spcBef>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000" b="1" dirty="0" smtClean="0">
                <a:latin typeface="Tahoma" charset="0"/>
              </a:rPr>
              <a:t>Part II: Cybernetic Sculptures</a:t>
            </a:r>
          </a:p>
          <a:p>
            <a:pPr marL="457200" lvl="1" indent="0" algn="ctr">
              <a:lnSpc>
                <a:spcPct val="100000"/>
              </a:lnSpc>
              <a:spcBef>
                <a:spcPts val="500"/>
              </a:spcBef>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000" dirty="0" smtClean="0">
                <a:latin typeface="Tahoma" charset="0"/>
              </a:rPr>
              <a:t>Seminar, 28</a:t>
            </a:r>
            <a:r>
              <a:rPr lang="en-GB" sz="2000" baseline="30000" dirty="0" smtClean="0">
                <a:latin typeface="Tahoma" charset="0"/>
              </a:rPr>
              <a:t>nd</a:t>
            </a:r>
            <a:r>
              <a:rPr lang="en-GB" sz="2000" dirty="0" smtClean="0">
                <a:latin typeface="Tahoma" charset="0"/>
              </a:rPr>
              <a:t> April 2014</a:t>
            </a:r>
            <a:endParaRPr lang="en-GB" sz="2000" dirty="0">
              <a:latin typeface="Tahoma" charset="0"/>
            </a:endParaRPr>
          </a:p>
          <a:p>
            <a:pPr marL="457200" lvl="1" indent="0" algn="ctr">
              <a:lnSpc>
                <a:spcPct val="100000"/>
              </a:lnSpc>
              <a:spcBef>
                <a:spcPts val="500"/>
              </a:spcBef>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000" dirty="0" smtClean="0">
                <a:latin typeface="Tahoma" charset="0"/>
              </a:rPr>
              <a:t>Danube University </a:t>
            </a:r>
            <a:r>
              <a:rPr lang="en-GB" sz="2000" dirty="0" err="1" smtClean="0">
                <a:latin typeface="Tahoma" charset="0"/>
              </a:rPr>
              <a:t>Krems</a:t>
            </a:r>
            <a:endParaRPr lang="en-GB" sz="2000" dirty="0">
              <a:latin typeface="Tahoma" charset="0"/>
            </a:endParaRPr>
          </a:p>
          <a:p>
            <a:pPr marL="457200" lvl="1" indent="0" algn="ctr">
              <a:lnSpc>
                <a:spcPct val="100000"/>
              </a:lnSpc>
              <a:spcBef>
                <a:spcPts val="500"/>
              </a:spcBef>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000" dirty="0" smtClean="0">
                <a:latin typeface="Tahoma" charset="0"/>
              </a:rPr>
              <a:t>Department for Arts and Image Science</a:t>
            </a:r>
          </a:p>
          <a:p>
            <a:pPr marL="457200" lvl="1" indent="0" algn="ctr">
              <a:lnSpc>
                <a:spcPct val="100000"/>
              </a:lnSpc>
              <a:spcBef>
                <a:spcPts val="500"/>
              </a:spcBef>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000" dirty="0" err="1" smtClean="0">
                <a:latin typeface="Tahoma" charset="0"/>
              </a:rPr>
              <a:t>MediaArtHistories</a:t>
            </a:r>
            <a:r>
              <a:rPr lang="en-GB" sz="2000" dirty="0" smtClean="0">
                <a:latin typeface="Tahoma" charset="0"/>
              </a:rPr>
              <a:t>: Masters of Art</a:t>
            </a:r>
            <a:endParaRPr lang="en-GB" sz="2000" dirty="0">
              <a:latin typeface="Tahoma" charset="0"/>
            </a:endParaRPr>
          </a:p>
          <a:p>
            <a:pPr marL="457200" lvl="1" indent="0" algn="ctr">
              <a:lnSpc>
                <a:spcPct val="100000"/>
              </a:lnSpc>
              <a:spcBef>
                <a:spcPts val="500"/>
              </a:spcBef>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de-DE" sz="2000" dirty="0">
              <a:latin typeface="Tahoma" charset="0"/>
            </a:endParaRPr>
          </a:p>
          <a:p>
            <a:pPr marL="0" indent="0" algn="r">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de-DE" sz="2000" dirty="0">
                <a:latin typeface="Tahoma" charset="0"/>
              </a:rPr>
              <a:t>Thomas Dreher</a:t>
            </a:r>
            <a:endParaRPr lang="de-DE" sz="2000" i="1" dirty="0">
              <a:latin typeface="Tahoma" charset="0"/>
            </a:endParaRPr>
          </a:p>
          <a:p>
            <a:pPr marL="0" indent="0" algn="r">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de-DE" sz="1200" dirty="0" smtClean="0">
                <a:latin typeface="Tahoma" charset="0"/>
              </a:rPr>
              <a:t>URL: http</a:t>
            </a:r>
            <a:r>
              <a:rPr lang="de-DE" sz="1200" dirty="0">
                <a:latin typeface="Tahoma" charset="0"/>
              </a:rPr>
              <a:t>://</a:t>
            </a:r>
            <a:r>
              <a:rPr lang="de-DE" sz="1200" dirty="0" err="1">
                <a:latin typeface="Tahoma" charset="0"/>
              </a:rPr>
              <a:t>dreher.netzliteratur.net</a:t>
            </a:r>
            <a:endParaRPr lang="en-GB" sz="1200" dirty="0">
              <a:latin typeface="Tahoma" charset="0"/>
            </a:endParaRPr>
          </a:p>
        </p:txBody>
      </p:sp>
      <p:sp>
        <p:nvSpPr>
          <p:cNvPr id="6" name="TextBox 5"/>
          <p:cNvSpPr txBox="1"/>
          <p:nvPr/>
        </p:nvSpPr>
        <p:spPr>
          <a:xfrm>
            <a:off x="2843808" y="1700808"/>
            <a:ext cx="4032448" cy="261610"/>
          </a:xfrm>
          <a:prstGeom prst="rect">
            <a:avLst/>
          </a:prstGeom>
          <a:noFill/>
        </p:spPr>
        <p:txBody>
          <a:bodyPr wrap="square" rtlCol="0">
            <a:spAutoFit/>
          </a:bodyPr>
          <a:lstStyle/>
          <a:p>
            <a:r>
              <a:rPr lang="en-US" sz="1200" dirty="0" smtClean="0">
                <a:solidFill>
                  <a:schemeClr val="tx1"/>
                </a:solidFill>
                <a:latin typeface="Tahoma"/>
              </a:rPr>
              <a:t>URL: http</a:t>
            </a:r>
            <a:r>
              <a:rPr lang="en-US" sz="1200" dirty="0">
                <a:solidFill>
                  <a:schemeClr val="tx1"/>
                </a:solidFill>
                <a:latin typeface="Tahoma"/>
              </a:rPr>
              <a:t>://</a:t>
            </a:r>
            <a:r>
              <a:rPr lang="en-US" sz="1200" dirty="0" err="1">
                <a:solidFill>
                  <a:schemeClr val="tx1"/>
                </a:solidFill>
                <a:latin typeface="Tahoma"/>
              </a:rPr>
              <a:t>iasl.uni-muenchen.de</a:t>
            </a:r>
            <a:r>
              <a:rPr lang="en-US" sz="1200" dirty="0">
                <a:solidFill>
                  <a:schemeClr val="tx1"/>
                </a:solidFill>
                <a:latin typeface="Tahoma"/>
              </a:rPr>
              <a:t>/links/</a:t>
            </a:r>
            <a:r>
              <a:rPr lang="en-US" sz="1200" dirty="0" err="1">
                <a:solidFill>
                  <a:schemeClr val="tx1"/>
                </a:solidFill>
                <a:latin typeface="Tahoma"/>
              </a:rPr>
              <a:t>GCA_Indexe.html</a:t>
            </a:r>
            <a:endParaRPr lang="en-US" sz="1200" dirty="0">
              <a:solidFill>
                <a:schemeClr val="tx1"/>
              </a:solidFill>
              <a:latin typeface="Tahom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idx="12"/>
          </p:nvPr>
        </p:nvSpPr>
        <p:spPr/>
        <p:txBody>
          <a:bodyPr/>
          <a:lstStyle/>
          <a:p>
            <a:fld id="{68E1B1E7-2966-5F44-AF58-4DEC7E460CB0}" type="slidenum">
              <a:rPr lang="en-GB"/>
              <a:pPr/>
              <a:t>10</a:t>
            </a:fld>
            <a:endParaRPr lang="en-GB"/>
          </a:p>
        </p:txBody>
      </p:sp>
      <p:sp>
        <p:nvSpPr>
          <p:cNvPr id="8193" name="Rectangle 1"/>
          <p:cNvSpPr>
            <a:spLocks noGrp="1" noChangeArrowheads="1"/>
          </p:cNvSpPr>
          <p:nvPr>
            <p:ph type="title"/>
          </p:nvPr>
        </p:nvSpPr>
        <p:spPr>
          <a:xfrm>
            <a:off x="683568" y="116632"/>
            <a:ext cx="8062664" cy="463846"/>
          </a:xfrm>
          <a:solidFill>
            <a:schemeClr val="bg1">
              <a:lumMod val="75000"/>
            </a:schemeClr>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Bitstream Vera Sans" charset="0"/>
              </a:rPr>
              <a:t>Nicolas Negroponte and the Architecture Machine Group</a:t>
            </a:r>
            <a:endParaRPr lang="en-GB" sz="2400" dirty="0">
              <a:latin typeface="Bitstream Vera Sans"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568" y="692696"/>
            <a:ext cx="4000446" cy="1080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3568" y="2060848"/>
            <a:ext cx="4014608" cy="19442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6" name="Text Box 4"/>
          <p:cNvSpPr txBox="1">
            <a:spLocks noChangeArrowheads="1"/>
          </p:cNvSpPr>
          <p:nvPr/>
        </p:nvSpPr>
        <p:spPr bwMode="auto">
          <a:xfrm>
            <a:off x="611560" y="4077072"/>
            <a:ext cx="424847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563"/>
              </a:spcBef>
              <a:buFont typeface="Tahoma" charset="0"/>
              <a:buNone/>
            </a:pPr>
            <a:r>
              <a:rPr lang="en-GB" sz="1200" dirty="0" err="1">
                <a:latin typeface="Tahoma" charset="0"/>
              </a:rPr>
              <a:t>Minsky</a:t>
            </a:r>
            <a:r>
              <a:rPr lang="en-GB" sz="1200" dirty="0">
                <a:latin typeface="Tahoma" charset="0"/>
              </a:rPr>
              <a:t>/</a:t>
            </a:r>
            <a:r>
              <a:rPr lang="en-GB" sz="1200" dirty="0" err="1">
                <a:latin typeface="Tahoma" charset="0"/>
              </a:rPr>
              <a:t>Papert</a:t>
            </a:r>
            <a:r>
              <a:rPr lang="en-GB" sz="1200" dirty="0">
                <a:latin typeface="Tahoma" charset="0"/>
              </a:rPr>
              <a:t> Eye, M.I.T. (Negroponte: The Architecture Machine 1970, p.106).</a:t>
            </a:r>
            <a:endParaRPr lang="en-GB" sz="900" dirty="0">
              <a:latin typeface="Tahoma" charset="0"/>
            </a:endParaRPr>
          </a:p>
        </p:txBody>
      </p:sp>
      <p:sp>
        <p:nvSpPr>
          <p:cNvPr id="8" name="Text Box 4"/>
          <p:cNvSpPr txBox="1">
            <a:spLocks noChangeArrowheads="1"/>
          </p:cNvSpPr>
          <p:nvPr/>
        </p:nvSpPr>
        <p:spPr bwMode="auto">
          <a:xfrm>
            <a:off x="611560" y="1772816"/>
            <a:ext cx="4032448"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563"/>
              </a:spcBef>
              <a:buFont typeface="Tahoma" charset="0"/>
              <a:buNone/>
            </a:pPr>
            <a:r>
              <a:rPr lang="en-GB" sz="1200" dirty="0">
                <a:latin typeface="Tahoma" charset="0"/>
              </a:rPr>
              <a:t>The Architecture Machine Group: Urban 5, 1967.</a:t>
            </a:r>
            <a:endParaRPr lang="en-GB" sz="900" dirty="0">
              <a:latin typeface="Tahoma"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692696"/>
            <a:ext cx="3816424" cy="3816424"/>
          </a:xfrm>
          <a:prstGeom prst="rect">
            <a:avLst/>
          </a:prstGeom>
        </p:spPr>
      </p:pic>
      <p:sp>
        <p:nvSpPr>
          <p:cNvPr id="10" name="Text Box 4"/>
          <p:cNvSpPr txBox="1">
            <a:spLocks noChangeArrowheads="1"/>
          </p:cNvSpPr>
          <p:nvPr/>
        </p:nvSpPr>
        <p:spPr bwMode="auto">
          <a:xfrm>
            <a:off x="4860032" y="4581128"/>
            <a:ext cx="3816424"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563"/>
              </a:spcBef>
              <a:buFont typeface="Tahoma" charset="0"/>
              <a:buNone/>
            </a:pPr>
            <a:r>
              <a:rPr lang="en-GB" sz="1200" dirty="0">
                <a:latin typeface="Tahoma" charset="0"/>
              </a:rPr>
              <a:t>The Architecture Machine Group: Seek, 1970, exhibition "Software", The Jewish Museum, New York 1970 (Negroponte: Architecture 1975, p.46, fig.1).</a:t>
            </a:r>
            <a:endParaRPr lang="en-GB" sz="900" dirty="0">
              <a:latin typeface="Tahoma"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1027"/>
          <p:cNvSpPr txBox="1">
            <a:spLocks noChangeArrowheads="1"/>
          </p:cNvSpPr>
          <p:nvPr/>
        </p:nvSpPr>
        <p:spPr bwMode="auto">
          <a:xfrm>
            <a:off x="228600" y="304800"/>
            <a:ext cx="8686800" cy="257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de-DE" sz="1200" dirty="0">
                <a:latin typeface="Tahoma" charset="0"/>
              </a:rPr>
              <a:t>Literatur</a:t>
            </a:r>
            <a:endParaRPr lang="en-GB" sz="1200" dirty="0">
              <a:latin typeface="Tahoma" charset="0"/>
            </a:endParaRPr>
          </a:p>
        </p:txBody>
      </p:sp>
      <p:sp>
        <p:nvSpPr>
          <p:cNvPr id="45061" name="Text Box 1029"/>
          <p:cNvSpPr txBox="1">
            <a:spLocks noChangeArrowheads="1"/>
          </p:cNvSpPr>
          <p:nvPr/>
        </p:nvSpPr>
        <p:spPr bwMode="auto">
          <a:xfrm>
            <a:off x="8305800" y="6324600"/>
            <a:ext cx="457200" cy="28982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de-DE" sz="1400" dirty="0">
                <a:solidFill>
                  <a:schemeClr val="tx1"/>
                </a:solidFill>
              </a:rPr>
              <a:t> </a:t>
            </a:r>
            <a:r>
              <a:rPr lang="de-DE" sz="1400" dirty="0" smtClean="0">
                <a:solidFill>
                  <a:schemeClr val="tx1"/>
                </a:solidFill>
              </a:rPr>
              <a:t> 8</a:t>
            </a:r>
            <a:endParaRPr lang="en-GB" sz="1400" dirty="0">
              <a:solidFill>
                <a:schemeClr val="tx1"/>
              </a:solidFill>
            </a:endParaRPr>
          </a:p>
        </p:txBody>
      </p:sp>
      <p:sp>
        <p:nvSpPr>
          <p:cNvPr id="6" name="Text Box 1028"/>
          <p:cNvSpPr txBox="1">
            <a:spLocks noChangeArrowheads="1"/>
          </p:cNvSpPr>
          <p:nvPr/>
        </p:nvSpPr>
        <p:spPr bwMode="auto">
          <a:xfrm>
            <a:off x="228600" y="304800"/>
            <a:ext cx="6477000" cy="6150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de-DE" sz="1200" dirty="0" err="1" smtClean="0">
                <a:solidFill>
                  <a:schemeClr val="tx1"/>
                </a:solidFill>
                <a:latin typeface="Bitstream Vera Sans" charset="0"/>
              </a:rPr>
              <a:t>Bibliography</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with</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informations</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about</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the</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abbreviations</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used</a:t>
            </a:r>
            <a:r>
              <a:rPr lang="de-DE" sz="1200" dirty="0" smtClean="0">
                <a:solidFill>
                  <a:schemeClr val="tx1"/>
                </a:solidFill>
                <a:latin typeface="Bitstream Vera Sans" charset="0"/>
              </a:rPr>
              <a:t> in </a:t>
            </a:r>
            <a:r>
              <a:rPr lang="de-DE" sz="1200" dirty="0" err="1" smtClean="0">
                <a:solidFill>
                  <a:schemeClr val="tx1"/>
                </a:solidFill>
                <a:latin typeface="Bitstream Vera Sans" charset="0"/>
              </a:rPr>
              <a:t>the</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captions</a:t>
            </a:r>
            <a:r>
              <a:rPr lang="de-DE" sz="1200" dirty="0" smtClean="0">
                <a:solidFill>
                  <a:schemeClr val="tx1"/>
                </a:solidFill>
                <a:latin typeface="Bitstream Vera Sans" charset="0"/>
              </a:rPr>
              <a:t>:</a:t>
            </a:r>
          </a:p>
          <a:p>
            <a:pPr>
              <a:spcBef>
                <a:spcPct val="50000"/>
              </a:spcBef>
            </a:pPr>
            <a:r>
              <a:rPr lang="en-GB" sz="1000" dirty="0" err="1" smtClean="0">
                <a:solidFill>
                  <a:schemeClr val="tx1"/>
                </a:solidFill>
                <a:latin typeface="Tahoma" charset="0"/>
              </a:rPr>
              <a:t>Dreher</a:t>
            </a:r>
            <a:r>
              <a:rPr lang="en-GB" sz="1000" dirty="0" smtClean="0">
                <a:solidFill>
                  <a:schemeClr val="tx1"/>
                </a:solidFill>
                <a:latin typeface="Tahoma" charset="0"/>
              </a:rPr>
              <a:t>, Thomas: History of Computer Art. Chap. Bibliography. </a:t>
            </a:r>
            <a:r>
              <a:rPr lang="en-GB" sz="1000" smtClean="0">
                <a:solidFill>
                  <a:schemeClr val="tx1"/>
                </a:solidFill>
                <a:latin typeface="Tahoma" charset="0"/>
              </a:rPr>
              <a:t>In: URL</a:t>
            </a:r>
            <a:r>
              <a:rPr lang="en-GB" sz="1000" dirty="0">
                <a:solidFill>
                  <a:schemeClr val="tx1"/>
                </a:solidFill>
                <a:latin typeface="Tahoma" charset="0"/>
              </a:rPr>
              <a:t>: http://</a:t>
            </a:r>
            <a:r>
              <a:rPr lang="en-GB" sz="1000" dirty="0" err="1">
                <a:solidFill>
                  <a:schemeClr val="tx1"/>
                </a:solidFill>
                <a:latin typeface="Tahoma" charset="0"/>
              </a:rPr>
              <a:t>iasl.uni-muenchen.de</a:t>
            </a:r>
            <a:r>
              <a:rPr lang="en-GB" sz="1000" dirty="0">
                <a:solidFill>
                  <a:schemeClr val="tx1"/>
                </a:solidFill>
                <a:latin typeface="Tahoma" charset="0"/>
              </a:rPr>
              <a:t>/links/GCA-</a:t>
            </a:r>
            <a:r>
              <a:rPr lang="en-GB" sz="1000" dirty="0" err="1">
                <a:solidFill>
                  <a:schemeClr val="tx1"/>
                </a:solidFill>
                <a:latin typeface="Tahoma" charset="0"/>
              </a:rPr>
              <a:t>IXe.html</a:t>
            </a:r>
            <a:endParaRPr lang="en-GB" sz="1000" dirty="0">
              <a:solidFill>
                <a:schemeClr val="tx1"/>
              </a:solidFill>
              <a:latin typeface="Tahom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idx="12"/>
          </p:nvPr>
        </p:nvSpPr>
        <p:spPr/>
        <p:txBody>
          <a:bodyPr/>
          <a:lstStyle/>
          <a:p>
            <a:fld id="{519C5482-A371-7849-AB24-DBBA5B49303B}" type="slidenum">
              <a:rPr lang="en-GB"/>
              <a:pPr/>
              <a:t>2</a:t>
            </a:fld>
            <a:endParaRPr lang="en-GB"/>
          </a:p>
        </p:txBody>
      </p:sp>
      <p:sp>
        <p:nvSpPr>
          <p:cNvPr id="5121" name="Rectangle 1"/>
          <p:cNvSpPr>
            <a:spLocks noGrp="1" noChangeArrowheads="1"/>
          </p:cNvSpPr>
          <p:nvPr>
            <p:ph type="title"/>
          </p:nvPr>
        </p:nvSpPr>
        <p:spPr>
          <a:xfrm>
            <a:off x="687388" y="427247"/>
            <a:ext cx="7845052" cy="586957"/>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latin typeface="Bitstream Vera Sans" charset="0"/>
              </a:rPr>
              <a:t>Gordon </a:t>
            </a:r>
            <a:r>
              <a:rPr lang="en-GB" sz="3200" dirty="0" err="1" smtClean="0">
                <a:latin typeface="Bitstream Vera Sans" charset="0"/>
              </a:rPr>
              <a:t>Pask</a:t>
            </a:r>
            <a:r>
              <a:rPr lang="en-GB" sz="3200" dirty="0" smtClean="0">
                <a:latin typeface="Bitstream Vera Sans" charset="0"/>
              </a:rPr>
              <a:t>: Early Works</a:t>
            </a:r>
            <a:endParaRPr lang="en-GB" sz="3200" dirty="0">
              <a:latin typeface="Bitstream Vera Sans"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24744"/>
            <a:ext cx="3186354" cy="34451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782" y="1124744"/>
            <a:ext cx="4710985" cy="3456384"/>
          </a:xfrm>
          <a:prstGeom prst="rect">
            <a:avLst/>
          </a:prstGeom>
        </p:spPr>
      </p:pic>
      <p:sp>
        <p:nvSpPr>
          <p:cNvPr id="12" name="Text Box 5"/>
          <p:cNvSpPr txBox="1">
            <a:spLocks noChangeArrowheads="1"/>
          </p:cNvSpPr>
          <p:nvPr/>
        </p:nvSpPr>
        <p:spPr bwMode="auto">
          <a:xfrm>
            <a:off x="611560" y="4581128"/>
            <a:ext cx="309634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563"/>
              </a:spcBef>
              <a:buFont typeface="Tahoma" charset="0"/>
              <a:buNone/>
            </a:pPr>
            <a:r>
              <a:rPr lang="en-GB" sz="1200" dirty="0" err="1" smtClean="0">
                <a:latin typeface="Tahoma" charset="0"/>
              </a:rPr>
              <a:t>Solartron</a:t>
            </a:r>
            <a:r>
              <a:rPr lang="en-GB" sz="1200" dirty="0" smtClean="0">
                <a:latin typeface="Tahoma" charset="0"/>
              </a:rPr>
              <a:t> </a:t>
            </a:r>
            <a:r>
              <a:rPr lang="en-GB" sz="1200" dirty="0">
                <a:latin typeface="Tahoma" charset="0"/>
              </a:rPr>
              <a:t>EUCRATES II, ca. 1956 (</a:t>
            </a:r>
            <a:r>
              <a:rPr lang="en-GB" sz="1200" dirty="0" err="1">
                <a:latin typeface="Tahoma" charset="0"/>
              </a:rPr>
              <a:t>Pask</a:t>
            </a:r>
            <a:r>
              <a:rPr lang="en-GB" sz="1200" dirty="0">
                <a:latin typeface="Tahoma" charset="0"/>
              </a:rPr>
              <a:t>: Approach 1961, </a:t>
            </a:r>
            <a:r>
              <a:rPr lang="en-GB" sz="1200" dirty="0" err="1" smtClean="0">
                <a:latin typeface="Tahoma" charset="0"/>
              </a:rPr>
              <a:t>pl.I</a:t>
            </a:r>
            <a:r>
              <a:rPr lang="en-GB" sz="1200" dirty="0" smtClean="0">
                <a:latin typeface="Tahoma" charset="0"/>
              </a:rPr>
              <a:t> </a:t>
            </a:r>
            <a:r>
              <a:rPr lang="en-GB" sz="1200" dirty="0">
                <a:latin typeface="Tahoma" charset="0"/>
              </a:rPr>
              <a:t>8(</a:t>
            </a:r>
            <a:r>
              <a:rPr lang="en-GB" sz="1200" dirty="0" err="1">
                <a:latin typeface="Tahoma" charset="0"/>
              </a:rPr>
              <a:t>i</a:t>
            </a:r>
            <a:r>
              <a:rPr lang="en-GB" sz="1200" dirty="0">
                <a:latin typeface="Tahoma" charset="0"/>
              </a:rPr>
              <a:t>)).</a:t>
            </a:r>
            <a:endParaRPr lang="en-GB" sz="900" dirty="0">
              <a:latin typeface="Tahoma" charset="0"/>
            </a:endParaRPr>
          </a:p>
        </p:txBody>
      </p:sp>
      <p:sp>
        <p:nvSpPr>
          <p:cNvPr id="14" name="Text Box 5"/>
          <p:cNvSpPr txBox="1">
            <a:spLocks noChangeArrowheads="1"/>
          </p:cNvSpPr>
          <p:nvPr/>
        </p:nvSpPr>
        <p:spPr bwMode="auto">
          <a:xfrm>
            <a:off x="3779912" y="4581128"/>
            <a:ext cx="4896544" cy="792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563"/>
              </a:spcBef>
            </a:pPr>
            <a:r>
              <a:rPr lang="en-GB" sz="1200" dirty="0" err="1" smtClean="0">
                <a:latin typeface="Tahoma" charset="0"/>
              </a:rPr>
              <a:t>Musicolour</a:t>
            </a:r>
            <a:r>
              <a:rPr lang="en-GB" sz="1200" dirty="0">
                <a:latin typeface="Tahoma" charset="0"/>
              </a:rPr>
              <a:t>, </a:t>
            </a:r>
            <a:r>
              <a:rPr lang="en-GB" sz="1200" dirty="0" err="1">
                <a:latin typeface="Tahoma" charset="0"/>
              </a:rPr>
              <a:t>Boltons</a:t>
            </a:r>
            <a:r>
              <a:rPr lang="en-GB" sz="1200" dirty="0">
                <a:latin typeface="Tahoma" charset="0"/>
              </a:rPr>
              <a:t> Theatre Club, South Kensington 1954.</a:t>
            </a:r>
          </a:p>
          <a:p>
            <a:pPr>
              <a:lnSpc>
                <a:spcPct val="100000"/>
              </a:lnSpc>
              <a:spcBef>
                <a:spcPts val="563"/>
              </a:spcBef>
            </a:pPr>
            <a:r>
              <a:rPr lang="en-GB" sz="1200" dirty="0">
                <a:latin typeface="Tahoma" charset="0"/>
              </a:rPr>
              <a:t>Left: Stage with a projection screen for </a:t>
            </a:r>
            <a:r>
              <a:rPr lang="en-GB" sz="1200" dirty="0" err="1">
                <a:latin typeface="Tahoma" charset="0"/>
              </a:rPr>
              <a:t>Musicolour</a:t>
            </a:r>
            <a:r>
              <a:rPr lang="en-GB" sz="1200" dirty="0">
                <a:latin typeface="Tahoma" charset="0"/>
              </a:rPr>
              <a:t>.</a:t>
            </a:r>
          </a:p>
          <a:p>
            <a:pPr>
              <a:lnSpc>
                <a:spcPct val="100000"/>
              </a:lnSpc>
              <a:spcBef>
                <a:spcPts val="563"/>
              </a:spcBef>
            </a:pPr>
            <a:r>
              <a:rPr lang="en-GB" sz="1200" dirty="0" smtClean="0">
                <a:latin typeface="Tahoma" charset="0"/>
              </a:rPr>
              <a:t>Right: </a:t>
            </a:r>
            <a:r>
              <a:rPr lang="en-GB" sz="1200" dirty="0">
                <a:latin typeface="Tahoma" charset="0"/>
              </a:rPr>
              <a:t>Moon-Music, playbill (Rosen: Control 2008, p.139).</a:t>
            </a:r>
            <a:endParaRPr lang="en-GB" sz="900" dirty="0">
              <a:latin typeface="Tahoma"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idx="12"/>
          </p:nvPr>
        </p:nvSpPr>
        <p:spPr/>
        <p:txBody>
          <a:bodyPr/>
          <a:lstStyle/>
          <a:p>
            <a:fld id="{2F2535B4-2E90-2C46-BE3D-BB65E07DCC7B}" type="slidenum">
              <a:rPr lang="en-GB"/>
              <a:pPr/>
              <a:t>3</a:t>
            </a:fld>
            <a:endParaRPr lang="en-GB"/>
          </a:p>
        </p:txBody>
      </p:sp>
      <p:sp>
        <p:nvSpPr>
          <p:cNvPr id="6145" name="Rectangle 1"/>
          <p:cNvSpPr>
            <a:spLocks noGrp="1" noChangeArrowheads="1"/>
          </p:cNvSpPr>
          <p:nvPr>
            <p:ph type="title"/>
          </p:nvPr>
        </p:nvSpPr>
        <p:spPr>
          <a:xfrm>
            <a:off x="395536" y="404664"/>
            <a:ext cx="8458200" cy="586957"/>
          </a:xfrm>
          <a:solidFill>
            <a:srgbClr val="C0C0C0"/>
          </a:solidFill>
          <a:ln/>
        </p:spPr>
        <p:txBody>
          <a:bodyPr>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latin typeface="Bitstream Vera Sans" charset="0"/>
              </a:rPr>
              <a:t>Gordon </a:t>
            </a:r>
            <a:r>
              <a:rPr lang="en-GB" sz="3200" dirty="0" err="1" smtClean="0">
                <a:latin typeface="Bitstream Vera Sans" charset="0"/>
              </a:rPr>
              <a:t>Pask</a:t>
            </a:r>
            <a:r>
              <a:rPr lang="en-GB" sz="3200" dirty="0" smtClean="0">
                <a:latin typeface="Bitstream Vera Sans" charset="0"/>
              </a:rPr>
              <a:t>: </a:t>
            </a:r>
            <a:r>
              <a:rPr lang="en-GB" sz="3200" dirty="0" err="1" smtClean="0">
                <a:latin typeface="Bitstream Vera Sans" charset="0"/>
              </a:rPr>
              <a:t>Musicolour</a:t>
            </a:r>
            <a:r>
              <a:rPr lang="en-GB" sz="3200" dirty="0" smtClean="0">
                <a:latin typeface="Bitstream Vera Sans" charset="0"/>
              </a:rPr>
              <a:t> 1953-57</a:t>
            </a:r>
            <a:endParaRPr lang="en-GB" sz="3200" dirty="0">
              <a:latin typeface="Bitstream Vera Sans"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1196752"/>
            <a:ext cx="4285034" cy="26535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83370" y="1124744"/>
            <a:ext cx="3785163" cy="32747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9" name="Text Box 5"/>
          <p:cNvSpPr txBox="1">
            <a:spLocks noChangeArrowheads="1"/>
          </p:cNvSpPr>
          <p:nvPr/>
        </p:nvSpPr>
        <p:spPr bwMode="auto">
          <a:xfrm>
            <a:off x="251520" y="4005064"/>
            <a:ext cx="4464496"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563"/>
              </a:spcBef>
              <a:buFont typeface="Tahoma" charset="0"/>
              <a:buNone/>
            </a:pPr>
            <a:r>
              <a:rPr lang="en-GB" sz="1200" dirty="0">
                <a:latin typeface="Tahoma" charset="0"/>
              </a:rPr>
              <a:t>C</a:t>
            </a:r>
            <a:r>
              <a:rPr lang="en-GB" sz="1200" dirty="0" smtClean="0">
                <a:latin typeface="Tahoma" charset="0"/>
              </a:rPr>
              <a:t>ircuit </a:t>
            </a:r>
            <a:r>
              <a:rPr lang="en-GB" sz="1200" dirty="0">
                <a:latin typeface="Tahoma" charset="0"/>
              </a:rPr>
              <a:t>diagram (</a:t>
            </a:r>
            <a:r>
              <a:rPr lang="en-GB" sz="1200" dirty="0" err="1">
                <a:latin typeface="Tahoma" charset="0"/>
              </a:rPr>
              <a:t>Pask</a:t>
            </a:r>
            <a:r>
              <a:rPr lang="en-GB" sz="1200" dirty="0">
                <a:latin typeface="Tahoma" charset="0"/>
              </a:rPr>
              <a:t>: Comment 1971, p.79, fig. 26).</a:t>
            </a:r>
          </a:p>
        </p:txBody>
      </p:sp>
      <p:sp>
        <p:nvSpPr>
          <p:cNvPr id="6152" name="Text Box 8"/>
          <p:cNvSpPr txBox="1">
            <a:spLocks noChangeArrowheads="1"/>
          </p:cNvSpPr>
          <p:nvPr/>
        </p:nvSpPr>
        <p:spPr bwMode="auto">
          <a:xfrm>
            <a:off x="5004048" y="4437112"/>
            <a:ext cx="3960440" cy="463846"/>
          </a:xfrm>
          <a:prstGeom prst="rect">
            <a:avLst/>
          </a:prstGeom>
          <a:solidFill>
            <a:schemeClr val="bg1"/>
          </a:solidFill>
          <a:ln>
            <a:noFill/>
          </a:ln>
          <a:effectLs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750"/>
              </a:spcBef>
              <a:buFont typeface="Tahoma" charset="0"/>
              <a:buNone/>
            </a:pPr>
            <a:r>
              <a:rPr lang="de-DE" sz="1200" dirty="0" err="1" smtClean="0">
                <a:latin typeface="Tahoma" charset="0"/>
              </a:rPr>
              <a:t>Electrochemic</a:t>
            </a:r>
            <a:r>
              <a:rPr lang="de-DE" sz="1200" dirty="0" smtClean="0">
                <a:latin typeface="Tahoma" charset="0"/>
              </a:rPr>
              <a:t> </a:t>
            </a:r>
            <a:r>
              <a:rPr lang="de-DE" sz="1200" dirty="0" err="1">
                <a:latin typeface="Tahoma" charset="0"/>
              </a:rPr>
              <a:t>system</a:t>
            </a:r>
            <a:r>
              <a:rPr lang="de-DE" sz="1200" dirty="0">
                <a:latin typeface="Tahoma" charset="0"/>
              </a:rPr>
              <a:t> (</a:t>
            </a:r>
            <a:r>
              <a:rPr lang="de-DE" sz="1200" dirty="0" err="1">
                <a:latin typeface="Tahoma" charset="0"/>
              </a:rPr>
              <a:t>Pask</a:t>
            </a:r>
            <a:r>
              <a:rPr lang="de-DE" sz="1200" dirty="0">
                <a:latin typeface="Tahoma" charset="0"/>
              </a:rPr>
              <a:t>: Comment 1971, p.85, fig.31).</a:t>
            </a:r>
            <a:endParaRPr lang="en-GB" sz="1200" dirty="0">
              <a:latin typeface="Tahoma"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4657876"/>
            <a:ext cx="1800200" cy="1974976"/>
          </a:xfrm>
          <a:prstGeom prst="rect">
            <a:avLst/>
          </a:prstGeom>
        </p:spPr>
      </p:pic>
      <p:sp>
        <p:nvSpPr>
          <p:cNvPr id="9" name="Text Box 5"/>
          <p:cNvSpPr txBox="1">
            <a:spLocks noChangeArrowheads="1"/>
          </p:cNvSpPr>
          <p:nvPr/>
        </p:nvSpPr>
        <p:spPr bwMode="auto">
          <a:xfrm>
            <a:off x="2195736" y="5949280"/>
            <a:ext cx="2304256"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563"/>
              </a:spcBef>
              <a:buFont typeface="Tahoma" charset="0"/>
              <a:buNone/>
            </a:pPr>
            <a:r>
              <a:rPr lang="en-GB" sz="1200" dirty="0" smtClean="0">
                <a:latin typeface="Tahoma" charset="0"/>
              </a:rPr>
              <a:t>Projection </a:t>
            </a:r>
            <a:r>
              <a:rPr lang="en-GB" sz="1200" dirty="0">
                <a:latin typeface="Tahoma" charset="0"/>
              </a:rPr>
              <a:t>wheel controlled by a servomechanism (</a:t>
            </a:r>
            <a:r>
              <a:rPr lang="en-GB" sz="1200" dirty="0" err="1">
                <a:latin typeface="Tahoma" charset="0"/>
              </a:rPr>
              <a:t>Pask</a:t>
            </a:r>
            <a:r>
              <a:rPr lang="en-GB" sz="1200" dirty="0">
                <a:latin typeface="Tahoma" charset="0"/>
              </a:rPr>
              <a:t>: Comment 1971, p.81, fig.27).</a:t>
            </a:r>
            <a:endParaRPr lang="en-GB" sz="900" dirty="0">
              <a:latin typeface="Tahoma"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idx="12"/>
          </p:nvPr>
        </p:nvSpPr>
        <p:spPr/>
        <p:txBody>
          <a:bodyPr/>
          <a:lstStyle/>
          <a:p>
            <a:fld id="{B74B6AC9-9517-D64B-9E31-888B4402C429}" type="slidenum">
              <a:rPr lang="en-GB"/>
              <a:pPr/>
              <a:t>4</a:t>
            </a:fld>
            <a:endParaRPr lang="en-GB"/>
          </a:p>
        </p:txBody>
      </p:sp>
      <p:sp>
        <p:nvSpPr>
          <p:cNvPr id="4097" name="Rectangle 1"/>
          <p:cNvSpPr>
            <a:spLocks noGrp="1" noChangeArrowheads="1"/>
          </p:cNvSpPr>
          <p:nvPr>
            <p:ph type="title"/>
          </p:nvPr>
        </p:nvSpPr>
        <p:spPr>
          <a:xfrm>
            <a:off x="467544" y="797571"/>
            <a:ext cx="8208912" cy="463846"/>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Bitstream Vera Sans" charset="0"/>
              </a:rPr>
              <a:t>Nicolas </a:t>
            </a:r>
            <a:r>
              <a:rPr lang="en-GB" sz="2400" dirty="0" err="1" smtClean="0">
                <a:latin typeface="Bitstream Vera Sans" charset="0"/>
              </a:rPr>
              <a:t>Schöffer</a:t>
            </a:r>
            <a:r>
              <a:rPr lang="en-GB" sz="2400" dirty="0" smtClean="0">
                <a:latin typeface="Bitstream Vera Sans" charset="0"/>
              </a:rPr>
              <a:t>: CYSP 1, 1956</a:t>
            </a:r>
            <a:endParaRPr lang="en-GB" sz="1800" dirty="0">
              <a:latin typeface="Bitstream Vera Sans" charset="0"/>
            </a:endParaRPr>
          </a:p>
        </p:txBody>
      </p:sp>
      <p:sp>
        <p:nvSpPr>
          <p:cNvPr id="4098" name="Text Box 2"/>
          <p:cNvSpPr txBox="1">
            <a:spLocks noChangeArrowheads="1"/>
          </p:cNvSpPr>
          <p:nvPr/>
        </p:nvSpPr>
        <p:spPr bwMode="auto">
          <a:xfrm>
            <a:off x="395536" y="5229200"/>
            <a:ext cx="4824536" cy="529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750"/>
              </a:spcBef>
              <a:buFont typeface="Tahoma" charset="0"/>
              <a:buNone/>
            </a:pPr>
            <a:r>
              <a:rPr lang="en-GB" sz="1200" dirty="0">
                <a:latin typeface="Tahoma" charset="0"/>
              </a:rPr>
              <a:t>Left: exhibition, Institute of Contemporary Arts, London 1960</a:t>
            </a:r>
            <a:r>
              <a:rPr lang="en-GB" sz="1200" dirty="0" smtClean="0">
                <a:latin typeface="Tahoma" charset="0"/>
              </a:rPr>
              <a:t>.</a:t>
            </a:r>
          </a:p>
          <a:p>
            <a:pPr>
              <a:lnSpc>
                <a:spcPct val="100000"/>
              </a:lnSpc>
              <a:spcBef>
                <a:spcPts val="750"/>
              </a:spcBef>
              <a:buFont typeface="Tahoma" charset="0"/>
              <a:buNone/>
            </a:pPr>
            <a:r>
              <a:rPr lang="en-GB" sz="1000" dirty="0" smtClean="0">
                <a:latin typeface="Tahoma" charset="0"/>
              </a:rPr>
              <a:t>Image </a:t>
            </a:r>
            <a:r>
              <a:rPr lang="en-GB" sz="1000" dirty="0">
                <a:latin typeface="Tahoma" charset="0"/>
              </a:rPr>
              <a:t>source: URL: http://</a:t>
            </a:r>
            <a:r>
              <a:rPr lang="en-GB" sz="1000" dirty="0" err="1">
                <a:latin typeface="Tahoma" charset="0"/>
              </a:rPr>
              <a:t>www.olats.org</a:t>
            </a:r>
            <a:r>
              <a:rPr lang="en-GB" sz="1000" dirty="0">
                <a:latin typeface="Tahoma" charset="0"/>
              </a:rPr>
              <a:t>/</a:t>
            </a:r>
            <a:r>
              <a:rPr lang="en-GB" sz="1000" dirty="0" err="1">
                <a:latin typeface="Tahoma" charset="0"/>
              </a:rPr>
              <a:t>schoffer</a:t>
            </a:r>
            <a:r>
              <a:rPr lang="en-GB" sz="1000" dirty="0">
                <a:latin typeface="Tahoma" charset="0"/>
              </a:rPr>
              <a:t>/</a:t>
            </a:r>
            <a:r>
              <a:rPr lang="en-GB" sz="1000" dirty="0" err="1">
                <a:latin typeface="Tahoma" charset="0"/>
              </a:rPr>
              <a:t>img</a:t>
            </a:r>
            <a:r>
              <a:rPr lang="en-GB" sz="1000" dirty="0">
                <a:latin typeface="Tahoma" charset="0"/>
              </a:rPr>
              <a:t>/cyspica2.</a:t>
            </a:r>
            <a:r>
              <a:rPr lang="en-GB" sz="1000" dirty="0" smtClean="0">
                <a:latin typeface="Tahoma" charset="0"/>
              </a:rPr>
              <a:t>jpg</a:t>
            </a:r>
            <a:endParaRPr lang="en-GB" sz="1000" dirty="0">
              <a:latin typeface="Tahoma" charset="0"/>
            </a:endParaRPr>
          </a:p>
        </p:txBody>
      </p:sp>
      <p:sp>
        <p:nvSpPr>
          <p:cNvPr id="4103" name="Text Box 7"/>
          <p:cNvSpPr txBox="1">
            <a:spLocks noChangeArrowheads="1"/>
          </p:cNvSpPr>
          <p:nvPr/>
        </p:nvSpPr>
        <p:spPr bwMode="auto">
          <a:xfrm>
            <a:off x="5638800" y="6324600"/>
            <a:ext cx="25908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4" name="Text Box 8"/>
          <p:cNvSpPr txBox="1">
            <a:spLocks noChangeArrowheads="1"/>
          </p:cNvSpPr>
          <p:nvPr/>
        </p:nvSpPr>
        <p:spPr bwMode="auto">
          <a:xfrm>
            <a:off x="5638800" y="6248400"/>
            <a:ext cx="2514600" cy="22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95000"/>
              </a:lnSpc>
              <a:spcBef>
                <a:spcPts val="563"/>
              </a:spcBef>
            </a:pPr>
            <a:r>
              <a:rPr lang="en-GB" sz="900">
                <a:solidFill>
                  <a:srgbClr val="FFFFFF"/>
                </a:solidFill>
              </a:rPr>
              <a:t>UR</a:t>
            </a:r>
          </a:p>
        </p:txBody>
      </p:sp>
      <p:sp>
        <p:nvSpPr>
          <p:cNvPr id="4105" name="Text Box 9"/>
          <p:cNvSpPr txBox="1">
            <a:spLocks noChangeArrowheads="1"/>
          </p:cNvSpPr>
          <p:nvPr/>
        </p:nvSpPr>
        <p:spPr bwMode="auto">
          <a:xfrm>
            <a:off x="5796136" y="5301208"/>
            <a:ext cx="2808312" cy="534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95000"/>
              </a:lnSpc>
              <a:spcBef>
                <a:spcPts val="563"/>
              </a:spcBef>
            </a:pPr>
            <a:r>
              <a:rPr lang="en-GB" sz="1000" dirty="0" smtClean="0">
                <a:latin typeface="Tahoma" charset="0"/>
              </a:rPr>
              <a:t>Image Source: http</a:t>
            </a:r>
            <a:r>
              <a:rPr lang="en-GB" sz="1000" dirty="0">
                <a:latin typeface="Tahoma" charset="0"/>
              </a:rPr>
              <a:t>://</a:t>
            </a:r>
            <a:r>
              <a:rPr lang="en-GB" sz="1000" dirty="0" err="1">
                <a:latin typeface="Tahoma" charset="0"/>
              </a:rPr>
              <a:t>www.thecentreofattention.org</a:t>
            </a:r>
            <a:r>
              <a:rPr lang="en-GB" sz="1000" dirty="0">
                <a:latin typeface="Tahoma" charset="0"/>
              </a:rPr>
              <a:t>/exhibitions/feCYSP1sm.jpg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322839"/>
            <a:ext cx="8208912" cy="3895265"/>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idx="12"/>
          </p:nvPr>
        </p:nvSpPr>
        <p:spPr/>
        <p:txBody>
          <a:bodyPr/>
          <a:lstStyle/>
          <a:p>
            <a:fld id="{B74B6AC9-9517-D64B-9E31-888B4402C429}" type="slidenum">
              <a:rPr lang="en-GB"/>
              <a:pPr/>
              <a:t>5</a:t>
            </a:fld>
            <a:endParaRPr lang="en-GB"/>
          </a:p>
        </p:txBody>
      </p:sp>
      <p:sp>
        <p:nvSpPr>
          <p:cNvPr id="4097" name="Rectangle 1"/>
          <p:cNvSpPr>
            <a:spLocks noGrp="1" noChangeArrowheads="1"/>
          </p:cNvSpPr>
          <p:nvPr>
            <p:ph type="title"/>
          </p:nvPr>
        </p:nvSpPr>
        <p:spPr>
          <a:xfrm>
            <a:off x="323528" y="332656"/>
            <a:ext cx="8640960" cy="463846"/>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Bitstream Vera Sans" charset="0"/>
              </a:rPr>
              <a:t>Edward </a:t>
            </a:r>
            <a:r>
              <a:rPr lang="en-GB" sz="2400" dirty="0" err="1" smtClean="0">
                <a:latin typeface="Bitstream Vera Sans" charset="0"/>
              </a:rPr>
              <a:t>Ihnatowicz</a:t>
            </a:r>
            <a:endParaRPr lang="en-GB" sz="1800" dirty="0">
              <a:latin typeface="Bitstream Vera Sans" charset="0"/>
            </a:endParaRPr>
          </a:p>
        </p:txBody>
      </p:sp>
      <p:sp>
        <p:nvSpPr>
          <p:cNvPr id="4098" name="Text Box 2"/>
          <p:cNvSpPr txBox="1">
            <a:spLocks noChangeArrowheads="1"/>
          </p:cNvSpPr>
          <p:nvPr/>
        </p:nvSpPr>
        <p:spPr bwMode="auto">
          <a:xfrm>
            <a:off x="5220072" y="4149080"/>
            <a:ext cx="3816424"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750"/>
              </a:spcBef>
              <a:buFont typeface="Tahoma" charset="0"/>
              <a:buNone/>
            </a:pPr>
            <a:r>
              <a:rPr lang="en-GB" sz="1200" dirty="0" smtClean="0">
                <a:latin typeface="Tahoma" charset="0"/>
              </a:rPr>
              <a:t>Top Right: The </a:t>
            </a:r>
            <a:r>
              <a:rPr lang="en-GB" sz="1200" dirty="0" err="1">
                <a:latin typeface="Tahoma" charset="0"/>
              </a:rPr>
              <a:t>Senster</a:t>
            </a:r>
            <a:r>
              <a:rPr lang="en-GB" sz="1200" dirty="0">
                <a:latin typeface="Tahoma" charset="0"/>
              </a:rPr>
              <a:t>, 1970, four microphones.</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2080" y="4437112"/>
            <a:ext cx="1944067" cy="23211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3" name="Text Box 7"/>
          <p:cNvSpPr txBox="1">
            <a:spLocks noChangeArrowheads="1"/>
          </p:cNvSpPr>
          <p:nvPr/>
        </p:nvSpPr>
        <p:spPr bwMode="auto">
          <a:xfrm>
            <a:off x="5638800" y="6324600"/>
            <a:ext cx="25908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5" name="Text Box 9"/>
          <p:cNvSpPr txBox="1">
            <a:spLocks noChangeArrowheads="1"/>
          </p:cNvSpPr>
          <p:nvPr/>
        </p:nvSpPr>
        <p:spPr bwMode="auto">
          <a:xfrm>
            <a:off x="251520" y="4149080"/>
            <a:ext cx="4752528" cy="4896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95000"/>
              </a:lnSpc>
              <a:spcBef>
                <a:spcPts val="563"/>
              </a:spcBef>
            </a:pPr>
            <a:r>
              <a:rPr lang="en-GB" sz="1200" dirty="0" smtClean="0">
                <a:latin typeface="Tahoma" charset="0"/>
              </a:rPr>
              <a:t>Top Left: The </a:t>
            </a:r>
            <a:r>
              <a:rPr lang="en-GB" sz="1200" dirty="0" err="1">
                <a:latin typeface="Tahoma" charset="0"/>
              </a:rPr>
              <a:t>Senster</a:t>
            </a:r>
            <a:r>
              <a:rPr lang="en-GB" sz="1200" dirty="0">
                <a:latin typeface="Tahoma" charset="0"/>
              </a:rPr>
              <a:t>, 1970, in </a:t>
            </a:r>
            <a:r>
              <a:rPr lang="en-GB" sz="1200" dirty="0" err="1">
                <a:latin typeface="Tahoma" charset="0"/>
              </a:rPr>
              <a:t>Evoluon</a:t>
            </a:r>
            <a:r>
              <a:rPr lang="en-GB" sz="1200" dirty="0">
                <a:latin typeface="Tahoma" charset="0"/>
              </a:rPr>
              <a:t>, Eindhoven</a:t>
            </a:r>
            <a:r>
              <a:rPr lang="en-GB" sz="1200" dirty="0" smtClean="0">
                <a:latin typeface="Tahoma" charset="0"/>
              </a:rPr>
              <a:t>.</a:t>
            </a:r>
          </a:p>
          <a:p>
            <a:pPr>
              <a:lnSpc>
                <a:spcPct val="95000"/>
              </a:lnSpc>
              <a:spcBef>
                <a:spcPts val="563"/>
              </a:spcBef>
            </a:pPr>
            <a:r>
              <a:rPr lang="en-GB" sz="1000" dirty="0">
                <a:latin typeface="Tahoma" charset="0"/>
              </a:rPr>
              <a:t>Image source: URL: http://</a:t>
            </a:r>
            <a:r>
              <a:rPr lang="en-GB" sz="1000" dirty="0" err="1">
                <a:latin typeface="Tahoma" charset="0"/>
              </a:rPr>
              <a:t>www.dse.nl</a:t>
            </a:r>
            <a:r>
              <a:rPr lang="en-GB" sz="1000" dirty="0">
                <a:latin typeface="Tahoma" charset="0"/>
              </a:rPr>
              <a:t>/~</a:t>
            </a:r>
            <a:r>
              <a:rPr lang="en-GB" sz="1000" dirty="0" err="1">
                <a:latin typeface="Tahoma" charset="0"/>
              </a:rPr>
              <a:t>evoluon</a:t>
            </a:r>
            <a:r>
              <a:rPr lang="en-GB" sz="1000" dirty="0">
                <a:latin typeface="Tahoma" charset="0"/>
              </a:rPr>
              <a:t>/senster3k.jpg</a:t>
            </a:r>
            <a:endParaRPr lang="en-GB" sz="1000" dirty="0" smtClean="0">
              <a:latin typeface="Tahoma"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908719"/>
            <a:ext cx="3631714" cy="323976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908720"/>
            <a:ext cx="4797860" cy="3231059"/>
          </a:xfrm>
          <a:prstGeom prst="rect">
            <a:avLst/>
          </a:prstGeom>
        </p:spPr>
      </p:pic>
      <p:sp>
        <p:nvSpPr>
          <p:cNvPr id="4" name="TextBox 3"/>
          <p:cNvSpPr txBox="1"/>
          <p:nvPr/>
        </p:nvSpPr>
        <p:spPr>
          <a:xfrm>
            <a:off x="2483768" y="6413263"/>
            <a:ext cx="2808312" cy="444737"/>
          </a:xfrm>
          <a:prstGeom prst="rect">
            <a:avLst/>
          </a:prstGeom>
          <a:noFill/>
        </p:spPr>
        <p:txBody>
          <a:bodyPr wrap="square" rtlCol="0">
            <a:spAutoFit/>
          </a:bodyPr>
          <a:lstStyle/>
          <a:p>
            <a:pPr>
              <a:lnSpc>
                <a:spcPct val="95000"/>
              </a:lnSpc>
              <a:spcBef>
                <a:spcPts val="563"/>
              </a:spcBef>
            </a:pPr>
            <a:r>
              <a:rPr lang="en-GB" sz="1200" dirty="0" smtClean="0">
                <a:solidFill>
                  <a:schemeClr val="tx1"/>
                </a:solidFill>
                <a:latin typeface="Tahoma" charset="0"/>
              </a:rPr>
              <a:t>Bottom Right: SAM</a:t>
            </a:r>
            <a:r>
              <a:rPr lang="en-GB" sz="1200" dirty="0">
                <a:solidFill>
                  <a:schemeClr val="tx1"/>
                </a:solidFill>
                <a:latin typeface="Tahoma" charset="0"/>
              </a:rPr>
              <a:t>, 1968 (</a:t>
            </a:r>
            <a:r>
              <a:rPr lang="en-GB" sz="1200" dirty="0" err="1">
                <a:solidFill>
                  <a:schemeClr val="tx1"/>
                </a:solidFill>
                <a:latin typeface="Tahoma" charset="0"/>
              </a:rPr>
              <a:t>Ihnatowicz</a:t>
            </a:r>
            <a:r>
              <a:rPr lang="en-GB" sz="1200" dirty="0">
                <a:solidFill>
                  <a:schemeClr val="tx1"/>
                </a:solidFill>
                <a:latin typeface="Tahoma" charset="0"/>
              </a:rPr>
              <a:t>: Cybernetic Art 1986, Cover).</a:t>
            </a:r>
          </a:p>
        </p:txBody>
      </p:sp>
    </p:spTree>
    <p:extLst>
      <p:ext uri="{BB962C8B-B14F-4D97-AF65-F5344CB8AC3E}">
        <p14:creationId xmlns:p14="http://schemas.microsoft.com/office/powerpoint/2010/main" val="14921012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861048"/>
            <a:ext cx="2165764" cy="2680722"/>
          </a:xfrm>
          <a:prstGeom prst="rect">
            <a:avLst/>
          </a:prstGeom>
        </p:spPr>
      </p:pic>
      <p:sp>
        <p:nvSpPr>
          <p:cNvPr id="12" name="Slide Number Placeholder 6"/>
          <p:cNvSpPr>
            <a:spLocks noGrp="1"/>
          </p:cNvSpPr>
          <p:nvPr>
            <p:ph type="sldNum" idx="12"/>
          </p:nvPr>
        </p:nvSpPr>
        <p:spPr/>
        <p:txBody>
          <a:bodyPr/>
          <a:lstStyle/>
          <a:p>
            <a:fld id="{B74B6AC9-9517-D64B-9E31-888B4402C429}" type="slidenum">
              <a:rPr lang="en-GB"/>
              <a:pPr/>
              <a:t>6</a:t>
            </a:fld>
            <a:endParaRPr lang="en-GB"/>
          </a:p>
        </p:txBody>
      </p:sp>
      <p:sp>
        <p:nvSpPr>
          <p:cNvPr id="4103" name="Text Box 7"/>
          <p:cNvSpPr txBox="1">
            <a:spLocks noChangeArrowheads="1"/>
          </p:cNvSpPr>
          <p:nvPr/>
        </p:nvSpPr>
        <p:spPr bwMode="auto">
          <a:xfrm>
            <a:off x="5638800" y="6324600"/>
            <a:ext cx="25908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3" name="Picture 2" descr="GCA_ill2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4592" y="692696"/>
            <a:ext cx="4869408" cy="5585907"/>
          </a:xfrm>
          <a:prstGeom prst="rect">
            <a:avLst/>
          </a:prstGeom>
        </p:spPr>
      </p:pic>
      <p:sp>
        <p:nvSpPr>
          <p:cNvPr id="4105" name="Text Box 9"/>
          <p:cNvSpPr txBox="1">
            <a:spLocks noChangeArrowheads="1"/>
          </p:cNvSpPr>
          <p:nvPr/>
        </p:nvSpPr>
        <p:spPr bwMode="auto">
          <a:xfrm>
            <a:off x="2483768" y="3861048"/>
            <a:ext cx="1872208" cy="1499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95000"/>
              </a:lnSpc>
              <a:spcBef>
                <a:spcPts val="563"/>
              </a:spcBef>
            </a:pPr>
            <a:r>
              <a:rPr lang="en-GB" sz="1200" dirty="0" err="1" smtClean="0">
                <a:latin typeface="Tahoma" charset="0"/>
              </a:rPr>
              <a:t>Pask</a:t>
            </a:r>
            <a:r>
              <a:rPr lang="en-GB" sz="1200" dirty="0" smtClean="0">
                <a:latin typeface="Tahoma" charset="0"/>
              </a:rPr>
              <a:t>, Gordon: Colloquy of Mobiles, 1968 (installed at “Cybernetic Serendipity”, Institute of Contemporary Art, London 1968. </a:t>
            </a:r>
            <a:r>
              <a:rPr lang="en-GB" sz="1200" dirty="0" err="1" smtClean="0">
                <a:latin typeface="Tahoma" charset="0"/>
              </a:rPr>
              <a:t>Pask</a:t>
            </a:r>
            <a:r>
              <a:rPr lang="en-GB" sz="1200" dirty="0" smtClean="0">
                <a:latin typeface="Tahoma" charset="0"/>
              </a:rPr>
              <a:t>: Comment 1971, p.90,97, fig. 34,40).</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764704"/>
            <a:ext cx="4135350" cy="3096344"/>
          </a:xfrm>
          <a:prstGeom prst="rect">
            <a:avLst/>
          </a:prstGeom>
        </p:spPr>
      </p:pic>
      <p:sp>
        <p:nvSpPr>
          <p:cNvPr id="4097" name="Rectangle 1"/>
          <p:cNvSpPr>
            <a:spLocks noGrp="1" noChangeArrowheads="1"/>
          </p:cNvSpPr>
          <p:nvPr>
            <p:ph type="title"/>
          </p:nvPr>
        </p:nvSpPr>
        <p:spPr>
          <a:xfrm>
            <a:off x="251520" y="332656"/>
            <a:ext cx="8712968" cy="463846"/>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Bitstream Vera Sans" charset="0"/>
              </a:rPr>
              <a:t>Reactive Installations with </a:t>
            </a:r>
            <a:r>
              <a:rPr lang="en-GB" sz="2400" dirty="0">
                <a:latin typeface="Bitstream Vera Sans" charset="0"/>
              </a:rPr>
              <a:t>C</a:t>
            </a:r>
            <a:r>
              <a:rPr lang="en-GB" sz="2400" dirty="0" smtClean="0">
                <a:latin typeface="Bitstream Vera Sans" charset="0"/>
              </a:rPr>
              <a:t>omputing Processes (II)</a:t>
            </a:r>
            <a:endParaRPr lang="en-GB" sz="1800" dirty="0">
              <a:latin typeface="Bitstream Vera Sans" charset="0"/>
            </a:endParaRPr>
          </a:p>
        </p:txBody>
      </p:sp>
    </p:spTree>
    <p:extLst>
      <p:ext uri="{BB962C8B-B14F-4D97-AF65-F5344CB8AC3E}">
        <p14:creationId xmlns:p14="http://schemas.microsoft.com/office/powerpoint/2010/main" val="7172645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idx="12"/>
          </p:nvPr>
        </p:nvSpPr>
        <p:spPr/>
        <p:txBody>
          <a:bodyPr/>
          <a:lstStyle/>
          <a:p>
            <a:fld id="{B74B6AC9-9517-D64B-9E31-888B4402C429}" type="slidenum">
              <a:rPr lang="en-GB"/>
              <a:pPr/>
              <a:t>7</a:t>
            </a:fld>
            <a:endParaRPr lang="en-GB"/>
          </a:p>
        </p:txBody>
      </p:sp>
      <p:sp>
        <p:nvSpPr>
          <p:cNvPr id="4103" name="Text Box 7"/>
          <p:cNvSpPr txBox="1">
            <a:spLocks noChangeArrowheads="1"/>
          </p:cNvSpPr>
          <p:nvPr/>
        </p:nvSpPr>
        <p:spPr bwMode="auto">
          <a:xfrm>
            <a:off x="5638800" y="6324600"/>
            <a:ext cx="25908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764704"/>
            <a:ext cx="2522104" cy="558590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764704"/>
            <a:ext cx="3816424" cy="2600619"/>
          </a:xfrm>
          <a:prstGeom prst="rect">
            <a:avLst/>
          </a:prstGeom>
        </p:spPr>
      </p:pic>
      <p:sp>
        <p:nvSpPr>
          <p:cNvPr id="4097" name="Rectangle 1"/>
          <p:cNvSpPr>
            <a:spLocks noGrp="1" noChangeArrowheads="1"/>
          </p:cNvSpPr>
          <p:nvPr>
            <p:ph type="title"/>
          </p:nvPr>
        </p:nvSpPr>
        <p:spPr>
          <a:xfrm>
            <a:off x="251520" y="260648"/>
            <a:ext cx="8712968" cy="463846"/>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Bitstream Vera Sans" charset="0"/>
              </a:rPr>
              <a:t>James </a:t>
            </a:r>
            <a:r>
              <a:rPr lang="en-GB" sz="2400" dirty="0" err="1" smtClean="0">
                <a:latin typeface="Bitstream Vera Sans" charset="0"/>
              </a:rPr>
              <a:t>Seawright</a:t>
            </a:r>
            <a:r>
              <a:rPr lang="en-GB" sz="2400" dirty="0" smtClean="0">
                <a:latin typeface="Bitstream Vera Sans" charset="0"/>
              </a:rPr>
              <a:t>: Electronic </a:t>
            </a:r>
            <a:r>
              <a:rPr lang="en-GB" sz="2400" dirty="0" err="1" smtClean="0">
                <a:latin typeface="Bitstream Vera Sans" charset="0"/>
              </a:rPr>
              <a:t>Peristyle</a:t>
            </a:r>
            <a:r>
              <a:rPr lang="en-GB" sz="2400" dirty="0" smtClean="0">
                <a:latin typeface="Bitstream Vera Sans" charset="0"/>
              </a:rPr>
              <a:t>, 1968</a:t>
            </a:r>
            <a:endParaRPr lang="en-GB" sz="1800" dirty="0">
              <a:latin typeface="Bitstream Vera Sans" charset="0"/>
            </a:endParaRPr>
          </a:p>
        </p:txBody>
      </p:sp>
      <p:sp>
        <p:nvSpPr>
          <p:cNvPr id="2" name="Rectangle 1"/>
          <p:cNvSpPr/>
          <p:nvPr/>
        </p:nvSpPr>
        <p:spPr>
          <a:xfrm>
            <a:off x="179512" y="5877272"/>
            <a:ext cx="4032448" cy="760208"/>
          </a:xfrm>
          <a:prstGeom prst="rect">
            <a:avLst/>
          </a:prstGeom>
        </p:spPr>
        <p:txBody>
          <a:bodyPr wrap="square">
            <a:spAutoFit/>
          </a:bodyPr>
          <a:lstStyle/>
          <a:p>
            <a:r>
              <a:rPr lang="en-US" sz="1200" dirty="0" smtClean="0">
                <a:solidFill>
                  <a:schemeClr val="tx1"/>
                </a:solidFill>
                <a:latin typeface="Tahoma"/>
              </a:rPr>
              <a:t>Left, top and bottom: </a:t>
            </a:r>
            <a:r>
              <a:rPr lang="en-US" sz="1200" dirty="0">
                <a:solidFill>
                  <a:schemeClr val="tx1"/>
                </a:solidFill>
                <a:latin typeface="Tahoma"/>
              </a:rPr>
              <a:t>exhibition "The Magic Theatre", William </a:t>
            </a:r>
            <a:r>
              <a:rPr lang="en-US" sz="1200" dirty="0" err="1">
                <a:solidFill>
                  <a:schemeClr val="tx1"/>
                </a:solidFill>
                <a:latin typeface="Tahoma"/>
              </a:rPr>
              <a:t>Rockhill</a:t>
            </a:r>
            <a:r>
              <a:rPr lang="en-US" sz="1200" dirty="0">
                <a:solidFill>
                  <a:schemeClr val="tx1"/>
                </a:solidFill>
                <a:latin typeface="Tahoma"/>
              </a:rPr>
              <a:t> Nelson Gallery of Art, Kansas City/Missouri 1968. Photo above: Larry B. Nicholson (Davis: Experiment 1975, p.96). Photo below: James </a:t>
            </a:r>
            <a:r>
              <a:rPr lang="en-US" sz="1200" dirty="0" err="1">
                <a:solidFill>
                  <a:schemeClr val="tx1"/>
                </a:solidFill>
                <a:latin typeface="Tahoma"/>
              </a:rPr>
              <a:t>Seawright</a:t>
            </a:r>
            <a:r>
              <a:rPr lang="en-US" sz="1200" dirty="0">
                <a:solidFill>
                  <a:schemeClr val="tx1"/>
                </a:solidFill>
                <a:latin typeface="Tahoma"/>
              </a:rPr>
              <a:t>.</a:t>
            </a:r>
          </a:p>
        </p:txBody>
      </p:sp>
      <p:pic>
        <p:nvPicPr>
          <p:cNvPr id="4" name="Picture 3" descr="GCA_ill22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3356992"/>
            <a:ext cx="3816424" cy="2455234"/>
          </a:xfrm>
          <a:prstGeom prst="rect">
            <a:avLst/>
          </a:prstGeom>
        </p:spPr>
      </p:pic>
      <p:sp>
        <p:nvSpPr>
          <p:cNvPr id="5" name="TextBox 4"/>
          <p:cNvSpPr txBox="1"/>
          <p:nvPr/>
        </p:nvSpPr>
        <p:spPr>
          <a:xfrm>
            <a:off x="4139952" y="764704"/>
            <a:ext cx="2304256" cy="3419396"/>
          </a:xfrm>
          <a:prstGeom prst="rect">
            <a:avLst/>
          </a:prstGeom>
          <a:noFill/>
        </p:spPr>
        <p:txBody>
          <a:bodyPr wrap="square" rtlCol="0">
            <a:spAutoFit/>
          </a:bodyPr>
          <a:lstStyle/>
          <a:p>
            <a:r>
              <a:rPr lang="en-US" sz="1200" dirty="0" smtClean="0">
                <a:solidFill>
                  <a:schemeClr val="tx1"/>
                </a:solidFill>
                <a:latin typeface="Tahoma"/>
              </a:rPr>
              <a:t>Right: "</a:t>
            </a:r>
            <a:r>
              <a:rPr lang="en-US" sz="1200" dirty="0">
                <a:solidFill>
                  <a:schemeClr val="tx1"/>
                </a:solidFill>
                <a:latin typeface="Tahoma"/>
              </a:rPr>
              <a:t>central unit" removed from the installation. The transparent "plastic sphere" is divided by a "metal band". In the lower half "the circuitry of the sound synthesizer" is visibly installed. Above the "metal band" the 12 photocells are </a:t>
            </a:r>
            <a:r>
              <a:rPr lang="en-US" sz="1200" dirty="0" err="1">
                <a:solidFill>
                  <a:schemeClr val="tx1"/>
                </a:solidFill>
                <a:latin typeface="Tahoma"/>
              </a:rPr>
              <a:t>recognisable</a:t>
            </a:r>
            <a:r>
              <a:rPr lang="en-US" sz="1200" dirty="0">
                <a:solidFill>
                  <a:schemeClr val="tx1"/>
                </a:solidFill>
                <a:latin typeface="Tahoma"/>
              </a:rPr>
              <a:t>, "looking a bit like little cannons". The "black metal drum" contains the lamps indicating states of the "shift register" and the "audio synthesizer modules". Above the "metal drum" are the cables of the "patch panel". The "rotating scanner" is located on top of the "plastic sphere" (photo and quotes: James </a:t>
            </a:r>
            <a:r>
              <a:rPr lang="en-US" sz="1200" dirty="0" err="1">
                <a:solidFill>
                  <a:schemeClr val="tx1"/>
                </a:solidFill>
                <a:latin typeface="Tahoma"/>
              </a:rPr>
              <a:t>Seawright</a:t>
            </a:r>
            <a:r>
              <a:rPr lang="en-US" sz="1200" dirty="0">
                <a:solidFill>
                  <a:schemeClr val="tx1"/>
                </a:solidFill>
                <a:latin typeface="Tahoma"/>
              </a:rPr>
              <a:t>).</a:t>
            </a:r>
          </a:p>
        </p:txBody>
      </p:sp>
    </p:spTree>
    <p:extLst>
      <p:ext uri="{BB962C8B-B14F-4D97-AF65-F5344CB8AC3E}">
        <p14:creationId xmlns:p14="http://schemas.microsoft.com/office/powerpoint/2010/main" val="282957993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idx="12"/>
          </p:nvPr>
        </p:nvSpPr>
        <p:spPr/>
        <p:txBody>
          <a:bodyPr/>
          <a:lstStyle/>
          <a:p>
            <a:fld id="{B74B6AC9-9517-D64B-9E31-888B4402C429}" type="slidenum">
              <a:rPr lang="en-GB"/>
              <a:pPr/>
              <a:t>8</a:t>
            </a:fld>
            <a:endParaRPr lang="en-GB"/>
          </a:p>
        </p:txBody>
      </p:sp>
      <p:sp>
        <p:nvSpPr>
          <p:cNvPr id="4097" name="Rectangle 1"/>
          <p:cNvSpPr>
            <a:spLocks noGrp="1" noChangeArrowheads="1"/>
          </p:cNvSpPr>
          <p:nvPr>
            <p:ph type="title"/>
          </p:nvPr>
        </p:nvSpPr>
        <p:spPr>
          <a:xfrm>
            <a:off x="467544" y="764704"/>
            <a:ext cx="8208912" cy="463846"/>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Bitstream Vera Sans" charset="0"/>
              </a:rPr>
              <a:t>Victor </a:t>
            </a:r>
            <a:r>
              <a:rPr lang="en-GB" sz="2400" dirty="0" err="1" smtClean="0">
                <a:latin typeface="Bitstream Vera Sans" charset="0"/>
              </a:rPr>
              <a:t>Bonacic</a:t>
            </a:r>
            <a:r>
              <a:rPr lang="en-GB" sz="2400" dirty="0" smtClean="0">
                <a:latin typeface="Bitstream Vera Sans" charset="0"/>
              </a:rPr>
              <a:t>: G.F.E. (16,4), 1969-71.</a:t>
            </a:r>
            <a:endParaRPr lang="en-GB" sz="1800" dirty="0">
              <a:latin typeface="Bitstream Vera Sans" charset="0"/>
            </a:endParaRPr>
          </a:p>
        </p:txBody>
      </p:sp>
      <p:sp>
        <p:nvSpPr>
          <p:cNvPr id="4098" name="Text Box 2"/>
          <p:cNvSpPr txBox="1">
            <a:spLocks noChangeArrowheads="1"/>
          </p:cNvSpPr>
          <p:nvPr/>
        </p:nvSpPr>
        <p:spPr bwMode="auto">
          <a:xfrm>
            <a:off x="395536" y="5445224"/>
            <a:ext cx="4824536"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750"/>
              </a:spcBef>
              <a:buFont typeface="Tahoma" charset="0"/>
              <a:buNone/>
            </a:pPr>
            <a:r>
              <a:rPr lang="en-GB" sz="1200" dirty="0" smtClean="0">
                <a:latin typeface="Tahoma" charset="0"/>
              </a:rPr>
              <a:t>Computer-controlled light and sound installation.</a:t>
            </a:r>
          </a:p>
        </p:txBody>
      </p:sp>
      <p:sp>
        <p:nvSpPr>
          <p:cNvPr id="4103" name="Text Box 7"/>
          <p:cNvSpPr txBox="1">
            <a:spLocks noChangeArrowheads="1"/>
          </p:cNvSpPr>
          <p:nvPr/>
        </p:nvSpPr>
        <p:spPr bwMode="auto">
          <a:xfrm>
            <a:off x="5638800" y="6324600"/>
            <a:ext cx="25908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4" name="Text Box 8"/>
          <p:cNvSpPr txBox="1">
            <a:spLocks noChangeArrowheads="1"/>
          </p:cNvSpPr>
          <p:nvPr/>
        </p:nvSpPr>
        <p:spPr bwMode="auto">
          <a:xfrm>
            <a:off x="5638800" y="6248400"/>
            <a:ext cx="2514600" cy="22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95000"/>
              </a:lnSpc>
              <a:spcBef>
                <a:spcPts val="563"/>
              </a:spcBef>
            </a:pPr>
            <a:r>
              <a:rPr lang="en-GB" sz="900">
                <a:solidFill>
                  <a:srgbClr val="FFFFFF"/>
                </a:solidFill>
              </a:rPr>
              <a:t>UR</a:t>
            </a:r>
          </a:p>
        </p:txBody>
      </p:sp>
      <p:sp>
        <p:nvSpPr>
          <p:cNvPr id="4105" name="Text Box 9"/>
          <p:cNvSpPr txBox="1">
            <a:spLocks noChangeArrowheads="1"/>
          </p:cNvSpPr>
          <p:nvPr/>
        </p:nvSpPr>
        <p:spPr bwMode="auto">
          <a:xfrm>
            <a:off x="6516216" y="5445224"/>
            <a:ext cx="2376264" cy="388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95000"/>
              </a:lnSpc>
              <a:spcBef>
                <a:spcPts val="563"/>
              </a:spcBef>
            </a:pPr>
            <a:r>
              <a:rPr lang="en-GB" sz="1000" dirty="0" smtClean="0">
                <a:latin typeface="Tahoma" charset="0"/>
              </a:rPr>
              <a:t>Left and right: Image Source: </a:t>
            </a:r>
            <a:r>
              <a:rPr lang="en-GB" sz="1000" dirty="0">
                <a:latin typeface="Tahoma" charset="0"/>
              </a:rPr>
              <a:t>http://</a:t>
            </a:r>
            <a:r>
              <a:rPr lang="en-GB" sz="1000" dirty="0" err="1">
                <a:latin typeface="Tahoma" charset="0"/>
              </a:rPr>
              <a:t>www.darkofritz.net</a:t>
            </a:r>
            <a:r>
              <a:rPr lang="en-GB" sz="1000" dirty="0">
                <a:latin typeface="Tahoma" charset="0"/>
              </a:rPr>
              <a:t>/text/</a:t>
            </a:r>
            <a:r>
              <a:rPr lang="en-GB" sz="1000" dirty="0" err="1">
                <a:latin typeface="Tahoma" charset="0"/>
              </a:rPr>
              <a:t>bonacic.html</a:t>
            </a:r>
            <a:endParaRPr lang="en-GB" sz="1000" dirty="0">
              <a:latin typeface="Tahom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95" y="1340767"/>
            <a:ext cx="8198661" cy="3994667"/>
          </a:xfrm>
          <a:prstGeom prst="rect">
            <a:avLst/>
          </a:prstGeom>
        </p:spPr>
      </p:pic>
    </p:spTree>
    <p:extLst>
      <p:ext uri="{BB962C8B-B14F-4D97-AF65-F5344CB8AC3E}">
        <p14:creationId xmlns:p14="http://schemas.microsoft.com/office/powerpoint/2010/main" val="262131777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idx="12"/>
          </p:nvPr>
        </p:nvSpPr>
        <p:spPr/>
        <p:txBody>
          <a:bodyPr/>
          <a:lstStyle/>
          <a:p>
            <a:fld id="{036C8574-56D9-5F41-B664-8DF3BE074F05}" type="slidenum">
              <a:rPr lang="en-GB"/>
              <a:pPr/>
              <a:t>9</a:t>
            </a:fld>
            <a:endParaRPr lang="en-GB"/>
          </a:p>
        </p:txBody>
      </p:sp>
      <p:sp>
        <p:nvSpPr>
          <p:cNvPr id="7169" name="Rectangle 1"/>
          <p:cNvSpPr>
            <a:spLocks noGrp="1" noChangeArrowheads="1"/>
          </p:cNvSpPr>
          <p:nvPr>
            <p:ph type="title"/>
          </p:nvPr>
        </p:nvSpPr>
        <p:spPr>
          <a:xfrm>
            <a:off x="323528" y="620688"/>
            <a:ext cx="8568952" cy="525401"/>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latin typeface="Bitstream Vera Sans" charset="0"/>
              </a:rPr>
              <a:t>James </a:t>
            </a:r>
            <a:r>
              <a:rPr lang="en-GB" sz="2800" dirty="0" err="1" smtClean="0">
                <a:latin typeface="Bitstream Vera Sans" charset="0"/>
              </a:rPr>
              <a:t>Seawright</a:t>
            </a:r>
            <a:r>
              <a:rPr lang="en-GB" sz="2800" dirty="0" smtClean="0">
                <a:latin typeface="Bitstream Vera Sans" charset="0"/>
              </a:rPr>
              <a:t>: Network III, 1971</a:t>
            </a:r>
            <a:endParaRPr lang="en-GB" sz="2800" dirty="0">
              <a:latin typeface="Bitstream Vera Sans"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1268760"/>
            <a:ext cx="3672408" cy="31628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Text Box 3"/>
          <p:cNvSpPr txBox="1">
            <a:spLocks noChangeArrowheads="1"/>
          </p:cNvSpPr>
          <p:nvPr/>
        </p:nvSpPr>
        <p:spPr bwMode="auto">
          <a:xfrm>
            <a:off x="251520" y="4581128"/>
            <a:ext cx="5472608"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563"/>
              </a:spcBef>
              <a:buFont typeface="Tahoma" charset="0"/>
              <a:buNone/>
            </a:pPr>
            <a:r>
              <a:rPr lang="en-GB" sz="1200" dirty="0" err="1">
                <a:latin typeface="Tahoma" charset="0"/>
              </a:rPr>
              <a:t>Seawright</a:t>
            </a:r>
            <a:r>
              <a:rPr lang="en-GB" sz="1200" dirty="0">
                <a:latin typeface="Tahoma" charset="0"/>
              </a:rPr>
              <a:t>, James: Network III, 1971, Walker Art </a:t>
            </a:r>
            <a:r>
              <a:rPr lang="en-GB" sz="1200" dirty="0" err="1">
                <a:latin typeface="Tahoma" charset="0"/>
              </a:rPr>
              <a:t>Center</a:t>
            </a:r>
            <a:r>
              <a:rPr lang="en-GB" sz="1200" dirty="0">
                <a:latin typeface="Tahoma" charset="0"/>
              </a:rPr>
              <a:t>, Minneapolis </a:t>
            </a:r>
            <a:r>
              <a:rPr lang="en-GB" sz="1200" dirty="0" smtClean="0">
                <a:latin typeface="Tahoma" charset="0"/>
              </a:rPr>
              <a:t>1971.</a:t>
            </a:r>
            <a:endParaRPr lang="en-GB" sz="900" dirty="0">
              <a:latin typeface="Tahoma"/>
              <a:cs typeface="Tahoma"/>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302" y="1268760"/>
            <a:ext cx="4856557" cy="3168352"/>
          </a:xfrm>
          <a:prstGeom prst="rect">
            <a:avLst/>
          </a:prstGeom>
        </p:spPr>
      </p:pic>
      <p:sp>
        <p:nvSpPr>
          <p:cNvPr id="3" name="TextBox 2"/>
          <p:cNvSpPr txBox="1"/>
          <p:nvPr/>
        </p:nvSpPr>
        <p:spPr>
          <a:xfrm>
            <a:off x="6156176" y="5301208"/>
            <a:ext cx="2880320" cy="787395"/>
          </a:xfrm>
          <a:prstGeom prst="rect">
            <a:avLst/>
          </a:prstGeom>
          <a:noFill/>
        </p:spPr>
        <p:txBody>
          <a:bodyPr wrap="square" rtlCol="0">
            <a:spAutoFit/>
          </a:bodyPr>
          <a:lstStyle/>
          <a:p>
            <a:r>
              <a:rPr lang="en-US" sz="1000" dirty="0" smtClean="0">
                <a:solidFill>
                  <a:schemeClr val="tx1"/>
                </a:solidFill>
                <a:latin typeface="Tahoma"/>
                <a:cs typeface="Tahoma"/>
              </a:rPr>
              <a:t>Left: Davis: Experiment 1975, p.195. Photo: Eric Sutherland.</a:t>
            </a:r>
          </a:p>
          <a:p>
            <a:r>
              <a:rPr lang="en-US" sz="1000" dirty="0" smtClean="0">
                <a:solidFill>
                  <a:schemeClr val="tx1"/>
                </a:solidFill>
                <a:latin typeface="Tahoma"/>
                <a:cs typeface="Tahoma"/>
              </a:rPr>
              <a:t>Right: Image source: URL: http</a:t>
            </a:r>
            <a:r>
              <a:rPr lang="en-US" sz="1000" dirty="0">
                <a:solidFill>
                  <a:schemeClr val="tx1"/>
                </a:solidFill>
                <a:latin typeface="Tahoma"/>
                <a:cs typeface="Tahoma"/>
              </a:rPr>
              <a:t>://</a:t>
            </a:r>
            <a:r>
              <a:rPr lang="en-US" sz="1000" dirty="0" err="1">
                <a:solidFill>
                  <a:schemeClr val="tx1"/>
                </a:solidFill>
                <a:latin typeface="Tahoma"/>
                <a:cs typeface="Tahoma"/>
              </a:rPr>
              <a:t>blogs.walkerart.org</a:t>
            </a:r>
            <a:r>
              <a:rPr lang="en-US" sz="1000" dirty="0">
                <a:solidFill>
                  <a:schemeClr val="tx1"/>
                </a:solidFill>
                <a:latin typeface="Tahoma"/>
                <a:cs typeface="Tahoma"/>
              </a:rPr>
              <a:t>/</a:t>
            </a:r>
            <a:r>
              <a:rPr lang="en-US" sz="1000" dirty="0" err="1">
                <a:solidFill>
                  <a:schemeClr val="tx1"/>
                </a:solidFill>
                <a:latin typeface="Tahoma"/>
                <a:cs typeface="Tahoma"/>
              </a:rPr>
              <a:t>visualarts</a:t>
            </a:r>
            <a:r>
              <a:rPr lang="en-US" sz="1000" dirty="0">
                <a:solidFill>
                  <a:schemeClr val="tx1"/>
                </a:solidFill>
                <a:latin typeface="Tahoma"/>
                <a:cs typeface="Tahoma"/>
              </a:rPr>
              <a:t>/files/2011/12/ex1971wns_ins_027.jpg</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Lucida Sans Unicode"/>
      </a:majorFont>
      <a:minorFont>
        <a:latin typeface="Times New Roman"/>
        <a:ea typeface="ＭＳ Ｐゴシック"/>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Lucida Sans Unicode"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6857</TotalTime>
  <Words>753</Words>
  <Application>Microsoft Macintosh PowerPoint</Application>
  <PresentationFormat>On-screen Show (4:3)</PresentationFormat>
  <Paragraphs>71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History of Computer Art</vt:lpstr>
      <vt:lpstr>Gordon Pask: Early Works</vt:lpstr>
      <vt:lpstr>Gordon Pask: Musicolour 1953-57</vt:lpstr>
      <vt:lpstr>Nicolas Schöffer: CYSP 1, 1956</vt:lpstr>
      <vt:lpstr>Edward Ihnatowicz</vt:lpstr>
      <vt:lpstr>Reactive Installations with Computing Processes (II)</vt:lpstr>
      <vt:lpstr>James Seawright: Electronic Peristyle, 1968</vt:lpstr>
      <vt:lpstr>Victor Bonacic: G.F.E. (16,4), 1969-71.</vt:lpstr>
      <vt:lpstr>James Seawright: Network III, 1971</vt:lpstr>
      <vt:lpstr>Nicolas Negroponte and the Architecture Machine Group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Partizipation mit Kamera Von der Videokamera zum Kamera-Handy</dc:title>
  <cp:lastModifiedBy>Thomas</cp:lastModifiedBy>
  <cp:revision>228</cp:revision>
  <dcterms:modified xsi:type="dcterms:W3CDTF">2014-04-27T21:41:25Z</dcterms:modified>
</cp:coreProperties>
</file>