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85" r:id="rId3"/>
    <p:sldId id="295" r:id="rId4"/>
    <p:sldId id="269" r:id="rId5"/>
    <p:sldId id="288" r:id="rId6"/>
    <p:sldId id="289" r:id="rId7"/>
    <p:sldId id="291" r:id="rId8"/>
    <p:sldId id="290" r:id="rId9"/>
    <p:sldId id="270" r:id="rId10"/>
    <p:sldId id="284" r:id="rId11"/>
    <p:sldId id="264" r:id="rId12"/>
    <p:sldId id="268" r:id="rId13"/>
    <p:sldId id="292" r:id="rId14"/>
    <p:sldId id="257" r:id="rId15"/>
    <p:sldId id="266" r:id="rId16"/>
    <p:sldId id="294" r:id="rId17"/>
    <p:sldId id="293" r:id="rId18"/>
    <p:sldId id="265" r:id="rId19"/>
    <p:sldId id="275" r:id="rId20"/>
    <p:sldId id="286" r:id="rId21"/>
    <p:sldId id="271" r:id="rId22"/>
    <p:sldId id="272" r:id="rId23"/>
    <p:sldId id="282" r:id="rId24"/>
    <p:sldId id="296" r:id="rId25"/>
    <p:sldId id="281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452F60-2CFF-4AB3-AA36-DC5EDF302117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1E4472C-2592-4E5C-9428-5CE4778F6C56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de-DE" sz="1600" dirty="0" smtClean="0"/>
            <a:t>Schattenseiten?</a:t>
          </a:r>
        </a:p>
        <a:p>
          <a:r>
            <a:rPr lang="de-DE" sz="1600" dirty="0" smtClean="0"/>
            <a:t>Sonnenseiten?</a:t>
          </a:r>
        </a:p>
        <a:p>
          <a:endParaRPr lang="de-DE" sz="700" dirty="0" smtClean="0"/>
        </a:p>
        <a:p>
          <a:endParaRPr lang="de-DE" sz="700" dirty="0"/>
        </a:p>
      </dgm:t>
    </dgm:pt>
    <dgm:pt modelId="{73996F25-282F-491C-B7BC-0C60C67110F4}" type="parTrans" cxnId="{01FF9B36-08F1-407A-B85E-E00201E426F8}">
      <dgm:prSet/>
      <dgm:spPr/>
      <dgm:t>
        <a:bodyPr/>
        <a:lstStyle/>
        <a:p>
          <a:endParaRPr lang="de-DE"/>
        </a:p>
      </dgm:t>
    </dgm:pt>
    <dgm:pt modelId="{E18F9B44-AA47-4E0B-8952-A833EFDA65AB}" type="sibTrans" cxnId="{01FF9B36-08F1-407A-B85E-E00201E426F8}">
      <dgm:prSet/>
      <dgm:spPr/>
      <dgm:t>
        <a:bodyPr/>
        <a:lstStyle/>
        <a:p>
          <a:endParaRPr lang="de-DE"/>
        </a:p>
      </dgm:t>
    </dgm:pt>
    <dgm:pt modelId="{5C7CB2A0-D9AD-4513-AD72-AEE3800BB818}">
      <dgm:prSet phldrT="[Text]" custT="1"/>
      <dgm:spPr/>
      <dgm:t>
        <a:bodyPr/>
        <a:lstStyle/>
        <a:p>
          <a:r>
            <a:rPr lang="de-DE" sz="1600" dirty="0" smtClean="0"/>
            <a:t>2-3 Berufswechsel</a:t>
          </a:r>
          <a:endParaRPr lang="de-DE" sz="1600" dirty="0"/>
        </a:p>
      </dgm:t>
    </dgm:pt>
    <dgm:pt modelId="{F232C41B-1A9F-48B0-A66C-4004901C2B88}" type="parTrans" cxnId="{CA274C3C-4008-4803-A7DF-834D20C7D591}">
      <dgm:prSet/>
      <dgm:spPr/>
      <dgm:t>
        <a:bodyPr/>
        <a:lstStyle/>
        <a:p>
          <a:endParaRPr lang="de-DE"/>
        </a:p>
      </dgm:t>
    </dgm:pt>
    <dgm:pt modelId="{CD3788BC-1D35-409E-BDC4-85DF4B285594}" type="sibTrans" cxnId="{CA274C3C-4008-4803-A7DF-834D20C7D591}">
      <dgm:prSet/>
      <dgm:spPr/>
      <dgm:t>
        <a:bodyPr/>
        <a:lstStyle/>
        <a:p>
          <a:endParaRPr lang="de-DE"/>
        </a:p>
      </dgm:t>
    </dgm:pt>
    <dgm:pt modelId="{1CCF772F-4F49-4398-8987-AF5913E9D332}">
      <dgm:prSet phldrT="[Text]" custT="1"/>
      <dgm:spPr/>
      <dgm:t>
        <a:bodyPr/>
        <a:lstStyle/>
        <a:p>
          <a:r>
            <a:rPr lang="de-DE" sz="1600" dirty="0" smtClean="0"/>
            <a:t>8 bis 25 Jobwechsel</a:t>
          </a:r>
          <a:endParaRPr lang="de-DE" sz="1600" dirty="0"/>
        </a:p>
      </dgm:t>
    </dgm:pt>
    <dgm:pt modelId="{D12D0D2E-A99C-4536-8A9B-BE1DF8E87D11}" type="parTrans" cxnId="{27CDF3E9-8E66-428D-999E-92ACD3E7D7B4}">
      <dgm:prSet/>
      <dgm:spPr/>
      <dgm:t>
        <a:bodyPr/>
        <a:lstStyle/>
        <a:p>
          <a:endParaRPr lang="de-DE"/>
        </a:p>
      </dgm:t>
    </dgm:pt>
    <dgm:pt modelId="{2F220B7C-D8DB-46E6-B6B7-F03E1E2C9FA8}" type="sibTrans" cxnId="{27CDF3E9-8E66-428D-999E-92ACD3E7D7B4}">
      <dgm:prSet/>
      <dgm:spPr/>
      <dgm:t>
        <a:bodyPr/>
        <a:lstStyle/>
        <a:p>
          <a:endParaRPr lang="de-DE"/>
        </a:p>
      </dgm:t>
    </dgm:pt>
    <dgm:pt modelId="{37E653BF-9277-4144-AE23-8F8F52FDFABB}">
      <dgm:prSet phldrT="[Text]" custT="1"/>
      <dgm:spPr/>
      <dgm:t>
        <a:bodyPr/>
        <a:lstStyle/>
        <a:p>
          <a:r>
            <a:rPr lang="de-DE" sz="1400" dirty="0" smtClean="0"/>
            <a:t>Weiterbildung: Aufbaustudium, Anpassungsqualifizierung etc.</a:t>
          </a:r>
          <a:endParaRPr lang="de-DE" sz="1400" dirty="0"/>
        </a:p>
      </dgm:t>
    </dgm:pt>
    <dgm:pt modelId="{12F1691D-D246-457D-B1AE-A3B7E87DDBDB}" type="parTrans" cxnId="{779B7AD3-7391-4A3C-B0DB-85A24D1B327A}">
      <dgm:prSet/>
      <dgm:spPr/>
      <dgm:t>
        <a:bodyPr/>
        <a:lstStyle/>
        <a:p>
          <a:endParaRPr lang="de-DE"/>
        </a:p>
      </dgm:t>
    </dgm:pt>
    <dgm:pt modelId="{DFB85F60-D762-4F45-8BD3-CBE31FBB1F01}" type="sibTrans" cxnId="{779B7AD3-7391-4A3C-B0DB-85A24D1B327A}">
      <dgm:prSet/>
      <dgm:spPr/>
      <dgm:t>
        <a:bodyPr/>
        <a:lstStyle/>
        <a:p>
          <a:endParaRPr lang="de-DE"/>
        </a:p>
      </dgm:t>
    </dgm:pt>
    <dgm:pt modelId="{2170A1FD-246D-4673-8415-20DC123B21E8}">
      <dgm:prSet phldrT="[Text]" custT="1"/>
      <dgm:spPr/>
      <dgm:t>
        <a:bodyPr/>
        <a:lstStyle/>
        <a:p>
          <a:r>
            <a:rPr lang="de-DE" sz="1400" dirty="0" smtClean="0"/>
            <a:t>Gehalts-Kurven</a:t>
          </a:r>
          <a:endParaRPr lang="de-DE" sz="1400" dirty="0"/>
        </a:p>
      </dgm:t>
    </dgm:pt>
    <dgm:pt modelId="{4B492CDC-C2DB-4DFB-84A8-E43B75F356C0}" type="parTrans" cxnId="{A1435D14-A378-4D7D-BE5D-DAB8FF5657DC}">
      <dgm:prSet/>
      <dgm:spPr/>
      <dgm:t>
        <a:bodyPr/>
        <a:lstStyle/>
        <a:p>
          <a:endParaRPr lang="de-DE"/>
        </a:p>
      </dgm:t>
    </dgm:pt>
    <dgm:pt modelId="{472C77D6-C88B-4A52-9163-9F770913A1D0}" type="sibTrans" cxnId="{A1435D14-A378-4D7D-BE5D-DAB8FF5657DC}">
      <dgm:prSet/>
      <dgm:spPr/>
      <dgm:t>
        <a:bodyPr/>
        <a:lstStyle/>
        <a:p>
          <a:endParaRPr lang="de-DE"/>
        </a:p>
      </dgm:t>
    </dgm:pt>
    <dgm:pt modelId="{6C9D0CFB-8481-4FE3-A97C-A3C2368CCDEB}">
      <dgm:prSet phldrT="[Text]" custRadScaleRad="116616" custRadScaleInc="62470"/>
      <dgm:spPr/>
      <dgm:t>
        <a:bodyPr/>
        <a:lstStyle/>
        <a:p>
          <a:endParaRPr lang="de-DE" dirty="0"/>
        </a:p>
      </dgm:t>
    </dgm:pt>
    <dgm:pt modelId="{1C701522-C8EE-44B2-ABBC-648341EA4A51}" type="parTrans" cxnId="{5DAA292F-2390-4078-9814-4B628D7A266A}">
      <dgm:prSet/>
      <dgm:spPr/>
      <dgm:t>
        <a:bodyPr/>
        <a:lstStyle/>
        <a:p>
          <a:endParaRPr lang="de-DE"/>
        </a:p>
      </dgm:t>
    </dgm:pt>
    <dgm:pt modelId="{DFBBD466-30ED-4FC6-BB7C-3D2667B973C2}" type="sibTrans" cxnId="{5DAA292F-2390-4078-9814-4B628D7A266A}">
      <dgm:prSet/>
      <dgm:spPr/>
      <dgm:t>
        <a:bodyPr/>
        <a:lstStyle/>
        <a:p>
          <a:endParaRPr lang="de-DE"/>
        </a:p>
      </dgm:t>
    </dgm:pt>
    <dgm:pt modelId="{D67758B0-DE98-44BE-98AA-27E77191430E}">
      <dgm:prSet phldrT="[Text]" custRadScaleRad="116616" custRadScaleInc="62470"/>
      <dgm:spPr/>
      <dgm:t>
        <a:bodyPr/>
        <a:lstStyle/>
        <a:p>
          <a:endParaRPr lang="de-DE" dirty="0"/>
        </a:p>
      </dgm:t>
    </dgm:pt>
    <dgm:pt modelId="{735BD0B9-EBBC-4AB7-B7BB-5A74A82BF8C9}" type="parTrans" cxnId="{81F95938-8ABF-410E-B2D1-6E4D555F8B98}">
      <dgm:prSet/>
      <dgm:spPr/>
      <dgm:t>
        <a:bodyPr/>
        <a:lstStyle/>
        <a:p>
          <a:endParaRPr lang="de-DE"/>
        </a:p>
      </dgm:t>
    </dgm:pt>
    <dgm:pt modelId="{437BE733-7D30-4755-B082-B0B60B5A6275}" type="sibTrans" cxnId="{81F95938-8ABF-410E-B2D1-6E4D555F8B98}">
      <dgm:prSet/>
      <dgm:spPr/>
      <dgm:t>
        <a:bodyPr/>
        <a:lstStyle/>
        <a:p>
          <a:endParaRPr lang="de-DE"/>
        </a:p>
      </dgm:t>
    </dgm:pt>
    <dgm:pt modelId="{B9EA4AE0-6FE9-45C7-B845-F48A0FF22D6D}">
      <dgm:prSet phldrT="[Text]" custScaleX="142260" custScaleY="105477" custRadScaleRad="99403" custRadScaleInc="121154"/>
      <dgm:spPr/>
      <dgm:t>
        <a:bodyPr/>
        <a:lstStyle/>
        <a:p>
          <a:endParaRPr lang="de-DE" dirty="0"/>
        </a:p>
      </dgm:t>
    </dgm:pt>
    <dgm:pt modelId="{40E66081-F63A-4ECC-8E47-5A494E6B75A6}" type="parTrans" cxnId="{00B28FA4-2901-4C41-811A-6C46C0197102}">
      <dgm:prSet/>
      <dgm:spPr/>
      <dgm:t>
        <a:bodyPr/>
        <a:lstStyle/>
        <a:p>
          <a:endParaRPr lang="de-DE"/>
        </a:p>
      </dgm:t>
    </dgm:pt>
    <dgm:pt modelId="{95983336-6512-4950-8786-91842D98C3F2}" type="sibTrans" cxnId="{00B28FA4-2901-4C41-811A-6C46C0197102}">
      <dgm:prSet/>
      <dgm:spPr/>
      <dgm:t>
        <a:bodyPr/>
        <a:lstStyle/>
        <a:p>
          <a:endParaRPr lang="de-DE"/>
        </a:p>
      </dgm:t>
    </dgm:pt>
    <dgm:pt modelId="{1CB2045E-1E54-47B4-A4C8-778290157FB1}">
      <dgm:prSet phldrT="[Text]" custT="1"/>
      <dgm:spPr/>
      <dgm:t>
        <a:bodyPr/>
        <a:lstStyle/>
        <a:p>
          <a:r>
            <a:rPr lang="de-DE" sz="1400" dirty="0" smtClean="0"/>
            <a:t>Überall arbeiten können / wollen/müssen</a:t>
          </a:r>
          <a:endParaRPr lang="de-DE" sz="1400" dirty="0"/>
        </a:p>
      </dgm:t>
    </dgm:pt>
    <dgm:pt modelId="{9D125246-3524-4999-AA31-DC18D1B65549}" type="parTrans" cxnId="{40C9EA58-AC43-465A-8EC7-4643D08E9942}">
      <dgm:prSet/>
      <dgm:spPr/>
      <dgm:t>
        <a:bodyPr/>
        <a:lstStyle/>
        <a:p>
          <a:endParaRPr lang="de-DE"/>
        </a:p>
      </dgm:t>
    </dgm:pt>
    <dgm:pt modelId="{DB227311-0A14-4574-932A-3E1FD0300038}" type="sibTrans" cxnId="{40C9EA58-AC43-465A-8EC7-4643D08E9942}">
      <dgm:prSet/>
      <dgm:spPr/>
      <dgm:t>
        <a:bodyPr/>
        <a:lstStyle/>
        <a:p>
          <a:endParaRPr lang="de-DE"/>
        </a:p>
      </dgm:t>
    </dgm:pt>
    <dgm:pt modelId="{1C83F5D7-BAE2-4D68-8720-9506BC431D04}">
      <dgm:prSet phldrT="[Text]" custT="1"/>
      <dgm:spPr/>
      <dgm:t>
        <a:bodyPr/>
        <a:lstStyle/>
        <a:p>
          <a:r>
            <a:rPr lang="de-DE" sz="1600" dirty="0" smtClean="0"/>
            <a:t>Pausen</a:t>
          </a:r>
          <a:endParaRPr lang="de-DE" sz="1600" dirty="0"/>
        </a:p>
      </dgm:t>
    </dgm:pt>
    <dgm:pt modelId="{5230BE6A-784E-49F4-B037-5BD0CE94CAF7}" type="parTrans" cxnId="{D7D6F503-9B51-4ED4-802A-4A4496D2ED5E}">
      <dgm:prSet/>
      <dgm:spPr/>
      <dgm:t>
        <a:bodyPr/>
        <a:lstStyle/>
        <a:p>
          <a:endParaRPr lang="de-DE"/>
        </a:p>
      </dgm:t>
    </dgm:pt>
    <dgm:pt modelId="{1F7E164F-8979-4011-8B9E-3C1DE490041B}" type="sibTrans" cxnId="{D7D6F503-9B51-4ED4-802A-4A4496D2ED5E}">
      <dgm:prSet/>
      <dgm:spPr/>
      <dgm:t>
        <a:bodyPr/>
        <a:lstStyle/>
        <a:p>
          <a:endParaRPr lang="de-DE"/>
        </a:p>
      </dgm:t>
    </dgm:pt>
    <dgm:pt modelId="{BE2F12FC-E3FA-4111-B5C7-65BA25B24BD5}">
      <dgm:prSet phldrT="[Text]" custScaleX="142260" custScaleY="105477" custRadScaleRad="99403" custRadScaleInc="121154"/>
      <dgm:spPr/>
      <dgm:t>
        <a:bodyPr/>
        <a:lstStyle/>
        <a:p>
          <a:endParaRPr lang="de-DE" dirty="0"/>
        </a:p>
      </dgm:t>
    </dgm:pt>
    <dgm:pt modelId="{8B2A1A00-CCBF-4A16-80F4-21E69F5BBE09}" type="parTrans" cxnId="{2B35733C-ACCC-423B-A835-A3E48B9CBF0B}">
      <dgm:prSet/>
      <dgm:spPr/>
      <dgm:t>
        <a:bodyPr/>
        <a:lstStyle/>
        <a:p>
          <a:endParaRPr lang="de-DE"/>
        </a:p>
      </dgm:t>
    </dgm:pt>
    <dgm:pt modelId="{6FF132AA-B36F-4C78-A1F7-65FCF633F978}" type="sibTrans" cxnId="{2B35733C-ACCC-423B-A835-A3E48B9CBF0B}">
      <dgm:prSet/>
      <dgm:spPr/>
      <dgm:t>
        <a:bodyPr/>
        <a:lstStyle/>
        <a:p>
          <a:endParaRPr lang="de-DE"/>
        </a:p>
      </dgm:t>
    </dgm:pt>
    <dgm:pt modelId="{C059B8C0-0BAA-4471-AB7F-FCC118A4E6A6}">
      <dgm:prSet phldrT="[Text]" custT="1"/>
      <dgm:spPr/>
      <dgm:t>
        <a:bodyPr/>
        <a:lstStyle/>
        <a:p>
          <a:r>
            <a:rPr lang="de-DE" sz="1400" dirty="0" smtClean="0"/>
            <a:t>Traumjob-</a:t>
          </a:r>
        </a:p>
        <a:p>
          <a:r>
            <a:rPr lang="de-DE" sz="1400" dirty="0" smtClean="0"/>
            <a:t>Suche</a:t>
          </a:r>
          <a:endParaRPr lang="de-DE" sz="1400" dirty="0"/>
        </a:p>
      </dgm:t>
    </dgm:pt>
    <dgm:pt modelId="{E61B5F6B-65E3-44E0-BFFF-95EE8BDAFBFD}" type="parTrans" cxnId="{E3007DE6-D954-484E-B1FD-C9A9A87094E2}">
      <dgm:prSet/>
      <dgm:spPr/>
      <dgm:t>
        <a:bodyPr/>
        <a:lstStyle/>
        <a:p>
          <a:endParaRPr lang="de-DE"/>
        </a:p>
      </dgm:t>
    </dgm:pt>
    <dgm:pt modelId="{C025925D-DF56-43F0-AADE-A78CD6DF062A}" type="sibTrans" cxnId="{E3007DE6-D954-484E-B1FD-C9A9A87094E2}">
      <dgm:prSet/>
      <dgm:spPr/>
      <dgm:t>
        <a:bodyPr/>
        <a:lstStyle/>
        <a:p>
          <a:endParaRPr lang="de-DE"/>
        </a:p>
      </dgm:t>
    </dgm:pt>
    <dgm:pt modelId="{35B391F4-969D-47F0-B0BD-52BA38F7ED6F}">
      <dgm:prSet phldrT="[Text]" custT="1"/>
      <dgm:spPr/>
      <dgm:t>
        <a:bodyPr/>
        <a:lstStyle/>
        <a:p>
          <a:r>
            <a:rPr lang="de-DE" sz="1400" dirty="0" smtClean="0"/>
            <a:t>„</a:t>
          </a:r>
          <a:r>
            <a:rPr lang="de-DE" sz="1400" dirty="0" err="1" smtClean="0"/>
            <a:t>Agencies</a:t>
          </a:r>
          <a:r>
            <a:rPr lang="de-DE" sz="1400" dirty="0" smtClean="0"/>
            <a:t>“</a:t>
          </a:r>
          <a:endParaRPr lang="de-DE" sz="1400" dirty="0"/>
        </a:p>
      </dgm:t>
    </dgm:pt>
    <dgm:pt modelId="{7F80B8AC-507D-49C9-892C-C7CF46B57EC6}" type="parTrans" cxnId="{940E0968-FF4E-4E20-BAEC-0B75F076F1B9}">
      <dgm:prSet/>
      <dgm:spPr/>
      <dgm:t>
        <a:bodyPr/>
        <a:lstStyle/>
        <a:p>
          <a:endParaRPr lang="de-DE"/>
        </a:p>
      </dgm:t>
    </dgm:pt>
    <dgm:pt modelId="{E5E68931-575E-432B-99A6-E7E72D9E1E2E}" type="sibTrans" cxnId="{940E0968-FF4E-4E20-BAEC-0B75F076F1B9}">
      <dgm:prSet/>
      <dgm:spPr/>
      <dgm:t>
        <a:bodyPr/>
        <a:lstStyle/>
        <a:p>
          <a:endParaRPr lang="de-DE"/>
        </a:p>
      </dgm:t>
    </dgm:pt>
    <dgm:pt modelId="{5F89906C-A1F4-4CAB-9198-4EE30B8D3367}">
      <dgm:prSet phldrT="[Text]" custT="1"/>
      <dgm:spPr/>
      <dgm:t>
        <a:bodyPr/>
        <a:lstStyle/>
        <a:p>
          <a:r>
            <a:rPr lang="de-DE" sz="1400" dirty="0" smtClean="0"/>
            <a:t>Befristung</a:t>
          </a:r>
          <a:endParaRPr lang="de-DE" sz="1400" dirty="0"/>
        </a:p>
      </dgm:t>
    </dgm:pt>
    <dgm:pt modelId="{10C48957-FE25-43E2-95B0-2F37A1FA9F53}" type="parTrans" cxnId="{CD0053F7-FE88-48D0-86EF-ABAC1A0D5ED9}">
      <dgm:prSet/>
      <dgm:spPr/>
      <dgm:t>
        <a:bodyPr/>
        <a:lstStyle/>
        <a:p>
          <a:endParaRPr lang="de-DE"/>
        </a:p>
      </dgm:t>
    </dgm:pt>
    <dgm:pt modelId="{45F7BC75-8609-43EA-BC04-A717F3FDE1C2}" type="sibTrans" cxnId="{CD0053F7-FE88-48D0-86EF-ABAC1A0D5ED9}">
      <dgm:prSet/>
      <dgm:spPr/>
      <dgm:t>
        <a:bodyPr/>
        <a:lstStyle/>
        <a:p>
          <a:endParaRPr lang="de-DE"/>
        </a:p>
      </dgm:t>
    </dgm:pt>
    <dgm:pt modelId="{E003E18A-383B-4EE1-A5AC-4EC24BFC5461}">
      <dgm:prSet phldrT="[Text]" custT="1"/>
      <dgm:spPr/>
      <dgm:t>
        <a:bodyPr/>
        <a:lstStyle/>
        <a:p>
          <a:r>
            <a:rPr lang="de-DE" sz="1400" dirty="0" smtClean="0"/>
            <a:t>Häufige</a:t>
          </a:r>
          <a:r>
            <a:rPr lang="de-DE" sz="1400" baseline="0" dirty="0" smtClean="0"/>
            <a:t> Neu-</a:t>
          </a:r>
        </a:p>
        <a:p>
          <a:r>
            <a:rPr lang="de-DE" sz="1400" baseline="0" dirty="0" smtClean="0"/>
            <a:t>Orientierung</a:t>
          </a:r>
          <a:endParaRPr lang="de-DE" sz="1400" dirty="0"/>
        </a:p>
      </dgm:t>
    </dgm:pt>
    <dgm:pt modelId="{723F21B3-37A4-4C78-AE9C-B5DE8370B676}" type="parTrans" cxnId="{921524EC-2687-40BA-94B6-21C7673C1D47}">
      <dgm:prSet/>
      <dgm:spPr/>
      <dgm:t>
        <a:bodyPr/>
        <a:lstStyle/>
        <a:p>
          <a:endParaRPr lang="de-DE"/>
        </a:p>
      </dgm:t>
    </dgm:pt>
    <dgm:pt modelId="{08EBD36C-F379-420C-B9C2-9AD7AB5C276A}" type="sibTrans" cxnId="{921524EC-2687-40BA-94B6-21C7673C1D47}">
      <dgm:prSet/>
      <dgm:spPr/>
      <dgm:t>
        <a:bodyPr/>
        <a:lstStyle/>
        <a:p>
          <a:endParaRPr lang="de-DE"/>
        </a:p>
      </dgm:t>
    </dgm:pt>
    <dgm:pt modelId="{F27CA78D-179E-4ECD-8A46-C998B8039A8B}">
      <dgm:prSet phldrT="[Text]" custT="1"/>
      <dgm:spPr/>
      <dgm:t>
        <a:bodyPr/>
        <a:lstStyle/>
        <a:p>
          <a:r>
            <a:rPr lang="de-DE" sz="1400" dirty="0" smtClean="0"/>
            <a:t>Gar keine Rente mehr?</a:t>
          </a:r>
          <a:endParaRPr lang="de-DE" sz="1400" dirty="0"/>
        </a:p>
      </dgm:t>
    </dgm:pt>
    <dgm:pt modelId="{0B5102E6-40A3-4C61-8EE3-26B40B827FB9}" type="parTrans" cxnId="{26C98DFB-325A-4D78-B25B-C536D6C84644}">
      <dgm:prSet/>
      <dgm:spPr/>
      <dgm:t>
        <a:bodyPr/>
        <a:lstStyle/>
        <a:p>
          <a:endParaRPr lang="de-DE"/>
        </a:p>
      </dgm:t>
    </dgm:pt>
    <dgm:pt modelId="{AB9DF203-9957-421A-9EEF-6ED808DB0C83}" type="sibTrans" cxnId="{26C98DFB-325A-4D78-B25B-C536D6C84644}">
      <dgm:prSet/>
      <dgm:spPr/>
      <dgm:t>
        <a:bodyPr/>
        <a:lstStyle/>
        <a:p>
          <a:endParaRPr lang="de-DE"/>
        </a:p>
      </dgm:t>
    </dgm:pt>
    <dgm:pt modelId="{9CE8585C-0BDF-4FCD-8D19-3D7352D22F77}">
      <dgm:prSet phldrT="[Text]" custScaleX="256980" custScaleY="138113" custLinFactNeighborX="-64647" custLinFactNeighborY="-53617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de-DE"/>
        </a:p>
      </dgm:t>
    </dgm:pt>
    <dgm:pt modelId="{4D7D8CA4-44AD-4F7E-8D4F-D1FAECDA875B}" type="parTrans" cxnId="{35EEF940-E890-4CF9-8659-F95DB86EBE34}">
      <dgm:prSet/>
      <dgm:spPr/>
      <dgm:t>
        <a:bodyPr/>
        <a:lstStyle/>
        <a:p>
          <a:endParaRPr lang="de-DE"/>
        </a:p>
      </dgm:t>
    </dgm:pt>
    <dgm:pt modelId="{1DD7339E-8F0B-495B-87EE-018B1372E2FB}" type="sibTrans" cxnId="{35EEF940-E890-4CF9-8659-F95DB86EBE34}">
      <dgm:prSet/>
      <dgm:spPr/>
      <dgm:t>
        <a:bodyPr/>
        <a:lstStyle/>
        <a:p>
          <a:endParaRPr lang="de-DE"/>
        </a:p>
      </dgm:t>
    </dgm:pt>
    <dgm:pt modelId="{027B4641-2DB8-4547-AF4C-29EA7B3F0CF3}">
      <dgm:prSet phldrT="[Text]" custScaleX="256980" custScaleY="138113" custLinFactNeighborX="-64647" custLinFactNeighborY="-53617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de-DE"/>
        </a:p>
      </dgm:t>
    </dgm:pt>
    <dgm:pt modelId="{6417853D-464B-4726-BFD7-328D7B3C0909}" type="parTrans" cxnId="{DB822B8E-FFEB-42C5-BF72-D32931639BA7}">
      <dgm:prSet/>
      <dgm:spPr/>
      <dgm:t>
        <a:bodyPr/>
        <a:lstStyle/>
        <a:p>
          <a:endParaRPr lang="de-DE"/>
        </a:p>
      </dgm:t>
    </dgm:pt>
    <dgm:pt modelId="{69907AB1-CA1C-4B72-BEA6-70CC717596A2}" type="sibTrans" cxnId="{DB822B8E-FFEB-42C5-BF72-D32931639BA7}">
      <dgm:prSet/>
      <dgm:spPr/>
      <dgm:t>
        <a:bodyPr/>
        <a:lstStyle/>
        <a:p>
          <a:endParaRPr lang="de-DE"/>
        </a:p>
      </dgm:t>
    </dgm:pt>
    <dgm:pt modelId="{6C8D112C-4603-41E7-B574-F7793A1555F8}">
      <dgm:prSet phldrT="[Text]" custScaleX="256980" custScaleY="138113" custLinFactNeighborX="-64647" custLinFactNeighborY="-53617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de-DE"/>
        </a:p>
      </dgm:t>
    </dgm:pt>
    <dgm:pt modelId="{F5AFC7CA-04FC-461C-9044-F71B5AC2004B}" type="parTrans" cxnId="{B6B0BA96-D617-4B97-A5A0-151DADF6BD5B}">
      <dgm:prSet/>
      <dgm:spPr/>
      <dgm:t>
        <a:bodyPr/>
        <a:lstStyle/>
        <a:p>
          <a:endParaRPr lang="de-DE"/>
        </a:p>
      </dgm:t>
    </dgm:pt>
    <dgm:pt modelId="{6EAFE346-6144-4A6B-B105-40C9DD936B9B}" type="sibTrans" cxnId="{B6B0BA96-D617-4B97-A5A0-151DADF6BD5B}">
      <dgm:prSet/>
      <dgm:spPr/>
      <dgm:t>
        <a:bodyPr/>
        <a:lstStyle/>
        <a:p>
          <a:endParaRPr lang="de-DE"/>
        </a:p>
      </dgm:t>
    </dgm:pt>
    <dgm:pt modelId="{DAB12667-3BE7-48FF-B1A0-CA260B336379}">
      <dgm:prSet phldrT="[Text]" custScaleX="256980" custScaleY="138113" custLinFactNeighborX="-64647" custLinFactNeighborY="-53617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de-DE"/>
        </a:p>
      </dgm:t>
    </dgm:pt>
    <dgm:pt modelId="{CC717876-CAA5-40A7-BB1E-B54D645140DA}" type="parTrans" cxnId="{3D60C86F-0415-40D2-8B62-90E0BD6A48EF}">
      <dgm:prSet/>
      <dgm:spPr/>
      <dgm:t>
        <a:bodyPr/>
        <a:lstStyle/>
        <a:p>
          <a:endParaRPr lang="de-DE"/>
        </a:p>
      </dgm:t>
    </dgm:pt>
    <dgm:pt modelId="{2DB8BC05-D6F1-4DAA-BE33-E735E62264FA}" type="sibTrans" cxnId="{3D60C86F-0415-40D2-8B62-90E0BD6A48EF}">
      <dgm:prSet/>
      <dgm:spPr/>
      <dgm:t>
        <a:bodyPr/>
        <a:lstStyle/>
        <a:p>
          <a:endParaRPr lang="de-DE"/>
        </a:p>
      </dgm:t>
    </dgm:pt>
    <dgm:pt modelId="{05E057DD-59AE-4D30-9EF5-E0B3FFA1EABE}">
      <dgm:prSet phldrT="[Text]"/>
      <dgm:spPr/>
      <dgm:t>
        <a:bodyPr/>
        <a:lstStyle/>
        <a:p>
          <a:r>
            <a:rPr lang="de-DE" dirty="0" smtClean="0"/>
            <a:t>45 Stunden?</a:t>
          </a:r>
          <a:endParaRPr lang="de-DE" dirty="0"/>
        </a:p>
      </dgm:t>
    </dgm:pt>
    <dgm:pt modelId="{6DC0F482-FB74-4531-978F-826E0A7086F6}" type="parTrans" cxnId="{16490708-41D4-4EC5-B157-D602183710EA}">
      <dgm:prSet/>
      <dgm:spPr/>
      <dgm:t>
        <a:bodyPr/>
        <a:lstStyle/>
        <a:p>
          <a:endParaRPr lang="de-DE"/>
        </a:p>
      </dgm:t>
    </dgm:pt>
    <dgm:pt modelId="{DB8DC291-F390-47D9-B048-BB4369B01B63}" type="sibTrans" cxnId="{16490708-41D4-4EC5-B157-D602183710EA}">
      <dgm:prSet/>
      <dgm:spPr/>
      <dgm:t>
        <a:bodyPr/>
        <a:lstStyle/>
        <a:p>
          <a:endParaRPr lang="de-DE"/>
        </a:p>
      </dgm:t>
    </dgm:pt>
    <dgm:pt modelId="{56A7D26F-6CEB-467C-B8EA-69DB3C472601}">
      <dgm:prSet phldrT="[Text]"/>
      <dgm:spPr/>
      <dgm:t>
        <a:bodyPr/>
        <a:lstStyle/>
        <a:p>
          <a:r>
            <a:rPr lang="de-DE" dirty="0" smtClean="0"/>
            <a:t>(virtuelle) Netzwerke</a:t>
          </a:r>
          <a:endParaRPr lang="de-DE" dirty="0" smtClean="0"/>
        </a:p>
      </dgm:t>
    </dgm:pt>
    <dgm:pt modelId="{C66723B7-F172-4BD0-85B3-708DCA9CB125}" type="parTrans" cxnId="{95A64EA6-0FFF-4A30-B745-094D17A6A24A}">
      <dgm:prSet/>
      <dgm:spPr/>
      <dgm:t>
        <a:bodyPr/>
        <a:lstStyle/>
        <a:p>
          <a:endParaRPr lang="de-DE"/>
        </a:p>
      </dgm:t>
    </dgm:pt>
    <dgm:pt modelId="{8489688C-56FA-437E-8219-AAA6AA93117B}" type="sibTrans" cxnId="{95A64EA6-0FFF-4A30-B745-094D17A6A24A}">
      <dgm:prSet/>
      <dgm:spPr/>
      <dgm:t>
        <a:bodyPr/>
        <a:lstStyle/>
        <a:p>
          <a:endParaRPr lang="de-DE"/>
        </a:p>
      </dgm:t>
    </dgm:pt>
    <dgm:pt modelId="{CBA21345-68E7-4315-B7AB-B301AEBFD7EE}" type="pres">
      <dgm:prSet presAssocID="{FC452F60-2CFF-4AB3-AA36-DC5EDF30211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D90056E5-FA36-4F1D-8D16-E5AE40DB4C4D}" type="pres">
      <dgm:prSet presAssocID="{51E4472C-2592-4E5C-9428-5CE4778F6C56}" presName="centerShape" presStyleLbl="node0" presStyleIdx="0" presStyleCnt="1" custScaleX="323590" custScaleY="112944" custLinFactNeighborX="-64647" custLinFactNeighborY="-53617"/>
      <dgm:spPr/>
      <dgm:t>
        <a:bodyPr/>
        <a:lstStyle/>
        <a:p>
          <a:endParaRPr lang="de-DE"/>
        </a:p>
      </dgm:t>
    </dgm:pt>
    <dgm:pt modelId="{DB980989-FB68-4768-A3C9-26FC32153A76}" type="pres">
      <dgm:prSet presAssocID="{5C7CB2A0-D9AD-4513-AD72-AEE3800BB818}" presName="node" presStyleLbl="node1" presStyleIdx="0" presStyleCnt="13" custScaleX="309067" custScaleY="220245" custRadScaleRad="98914" custRadScaleInc="11505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5AFD82E-B898-4612-A23B-AEE902424071}" type="pres">
      <dgm:prSet presAssocID="{5C7CB2A0-D9AD-4513-AD72-AEE3800BB818}" presName="dummy" presStyleCnt="0"/>
      <dgm:spPr/>
    </dgm:pt>
    <dgm:pt modelId="{DE8DAC44-3B91-40A9-9B2A-EC13335694B5}" type="pres">
      <dgm:prSet presAssocID="{CD3788BC-1D35-409E-BDC4-85DF4B285594}" presName="sibTrans" presStyleLbl="sibTrans2D1" presStyleIdx="0" presStyleCnt="13"/>
      <dgm:spPr/>
      <dgm:t>
        <a:bodyPr/>
        <a:lstStyle/>
        <a:p>
          <a:endParaRPr lang="de-DE"/>
        </a:p>
      </dgm:t>
    </dgm:pt>
    <dgm:pt modelId="{AD44EB3D-2888-411C-8AFC-59B455FF4845}" type="pres">
      <dgm:prSet presAssocID="{1CCF772F-4F49-4398-8987-AF5913E9D332}" presName="node" presStyleLbl="node1" presStyleIdx="1" presStyleCnt="13" custScaleX="328611" custScaleY="112724" custRadScaleRad="157867" custRadScaleInc="12884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3C93DD9-06A7-4897-83C1-26C18CBEE073}" type="pres">
      <dgm:prSet presAssocID="{1CCF772F-4F49-4398-8987-AF5913E9D332}" presName="dummy" presStyleCnt="0"/>
      <dgm:spPr/>
    </dgm:pt>
    <dgm:pt modelId="{AE740547-EAAD-40C7-99E2-5A9175C6517B}" type="pres">
      <dgm:prSet presAssocID="{2F220B7C-D8DB-46E6-B6B7-F03E1E2C9FA8}" presName="sibTrans" presStyleLbl="sibTrans2D1" presStyleIdx="1" presStyleCnt="13"/>
      <dgm:spPr/>
      <dgm:t>
        <a:bodyPr/>
        <a:lstStyle/>
        <a:p>
          <a:endParaRPr lang="de-DE"/>
        </a:p>
      </dgm:t>
    </dgm:pt>
    <dgm:pt modelId="{747B44E2-BB99-4BD4-8B3F-F5E869B711B5}" type="pres">
      <dgm:prSet presAssocID="{1CB2045E-1E54-47B4-A4C8-778290157FB1}" presName="node" presStyleLbl="node1" presStyleIdx="2" presStyleCnt="13" custScaleX="319632" custScaleY="162056" custRadScaleRad="129945" custRadScaleInc="2710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7A1CDD5-2CB9-47F5-8C05-CAA670637B16}" type="pres">
      <dgm:prSet presAssocID="{1CB2045E-1E54-47B4-A4C8-778290157FB1}" presName="dummy" presStyleCnt="0"/>
      <dgm:spPr/>
    </dgm:pt>
    <dgm:pt modelId="{97923C27-0824-4EBA-94C6-614415C99993}" type="pres">
      <dgm:prSet presAssocID="{DB227311-0A14-4574-932A-3E1FD0300038}" presName="sibTrans" presStyleLbl="sibTrans2D1" presStyleIdx="2" presStyleCnt="13"/>
      <dgm:spPr/>
      <dgm:t>
        <a:bodyPr/>
        <a:lstStyle/>
        <a:p>
          <a:endParaRPr lang="de-DE"/>
        </a:p>
      </dgm:t>
    </dgm:pt>
    <dgm:pt modelId="{12CFE7CA-BEE6-414B-A550-66D543EAA926}" type="pres">
      <dgm:prSet presAssocID="{C059B8C0-0BAA-4471-AB7F-FCC118A4E6A6}" presName="node" presStyleLbl="node1" presStyleIdx="3" presStyleCnt="13" custScaleX="323237" custScaleY="161460" custRadScaleRad="98585" custRadScaleInc="22797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1A3D986-598F-48E6-8570-5A1FD1BFDB5C}" type="pres">
      <dgm:prSet presAssocID="{C059B8C0-0BAA-4471-AB7F-FCC118A4E6A6}" presName="dummy" presStyleCnt="0"/>
      <dgm:spPr/>
    </dgm:pt>
    <dgm:pt modelId="{2043F893-9503-4443-B603-3390E996A6E3}" type="pres">
      <dgm:prSet presAssocID="{C025925D-DF56-43F0-AADE-A78CD6DF062A}" presName="sibTrans" presStyleLbl="sibTrans2D1" presStyleIdx="3" presStyleCnt="13" custLinFactNeighborX="-942" custLinFactNeighborY="-5060"/>
      <dgm:spPr/>
      <dgm:t>
        <a:bodyPr/>
        <a:lstStyle/>
        <a:p>
          <a:endParaRPr lang="de-DE"/>
        </a:p>
      </dgm:t>
    </dgm:pt>
    <dgm:pt modelId="{A6A858E1-E363-4DFE-AF69-74DB08FD3985}" type="pres">
      <dgm:prSet presAssocID="{56A7D26F-6CEB-467C-B8EA-69DB3C472601}" presName="node" presStyleLbl="node1" presStyleIdx="4" presStyleCnt="13" custScaleX="323237" custScaleY="161460" custRadScaleRad="32279" custRadScaleInc="89919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9434900-4B9F-4F20-9F3B-FF341AD7E22D}" type="pres">
      <dgm:prSet presAssocID="{56A7D26F-6CEB-467C-B8EA-69DB3C472601}" presName="dummy" presStyleCnt="0"/>
      <dgm:spPr/>
    </dgm:pt>
    <dgm:pt modelId="{8823D2C4-3680-4E62-8528-32090ECD0DC1}" type="pres">
      <dgm:prSet presAssocID="{8489688C-56FA-437E-8219-AAA6AA93117B}" presName="sibTrans" presStyleLbl="sibTrans2D1" presStyleIdx="4" presStyleCnt="13" custLinFactNeighborX="-942" custLinFactNeighborY="-5060"/>
      <dgm:spPr/>
    </dgm:pt>
    <dgm:pt modelId="{2FF9441A-7B30-4F45-B59C-3BD84DD0A79F}" type="pres">
      <dgm:prSet presAssocID="{35B391F4-969D-47F0-B0BD-52BA38F7ED6F}" presName="node" presStyleLbl="node1" presStyleIdx="5" presStyleCnt="13" custScaleX="315089" custScaleY="105477" custRadScaleRad="110368" custRadScaleInc="22968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0A9F0EF-271C-4F88-BF47-06581061C70E}" type="pres">
      <dgm:prSet presAssocID="{35B391F4-969D-47F0-B0BD-52BA38F7ED6F}" presName="dummy" presStyleCnt="0"/>
      <dgm:spPr/>
    </dgm:pt>
    <dgm:pt modelId="{A3AA3406-8781-46DE-A6A3-16BF64A7E865}" type="pres">
      <dgm:prSet presAssocID="{E5E68931-575E-432B-99A6-E7E72D9E1E2E}" presName="sibTrans" presStyleLbl="sibTrans2D1" presStyleIdx="5" presStyleCnt="13" custLinFactNeighborX="-942" custLinFactNeighborY="-5060"/>
      <dgm:spPr/>
      <dgm:t>
        <a:bodyPr/>
        <a:lstStyle/>
        <a:p>
          <a:endParaRPr lang="de-DE"/>
        </a:p>
      </dgm:t>
    </dgm:pt>
    <dgm:pt modelId="{CED639C0-48B4-4668-AF52-159F75D66293}" type="pres">
      <dgm:prSet presAssocID="{5F89906C-A1F4-4CAB-9198-4EE30B8D3367}" presName="node" presStyleLbl="node1" presStyleIdx="6" presStyleCnt="13" custScaleX="223213" custScaleY="105477" custRadScaleRad="80266" custRadScaleInc="26953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9020639-E1DC-457C-81C5-0FA9C0A4E975}" type="pres">
      <dgm:prSet presAssocID="{5F89906C-A1F4-4CAB-9198-4EE30B8D3367}" presName="dummy" presStyleCnt="0"/>
      <dgm:spPr/>
    </dgm:pt>
    <dgm:pt modelId="{B66E1E56-4866-4F26-88B1-11A0A7358C0E}" type="pres">
      <dgm:prSet presAssocID="{45F7BC75-8609-43EA-BC04-A717F3FDE1C2}" presName="sibTrans" presStyleLbl="sibTrans2D1" presStyleIdx="6" presStyleCnt="13" custLinFactNeighborX="-942" custLinFactNeighborY="-5060"/>
      <dgm:spPr/>
      <dgm:t>
        <a:bodyPr/>
        <a:lstStyle/>
        <a:p>
          <a:endParaRPr lang="de-DE"/>
        </a:p>
      </dgm:t>
    </dgm:pt>
    <dgm:pt modelId="{A9FD3AFB-88C9-45BD-818D-1F56C462E02B}" type="pres">
      <dgm:prSet presAssocID="{1C83F5D7-BAE2-4D68-8720-9506BC431D04}" presName="node" presStyleLbl="node1" presStyleIdx="7" presStyleCnt="13" custScaleX="160304" custScaleY="146062" custRadScaleRad="105786" custRadScaleInc="24311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BD247E0-2F21-4068-8363-168B8D7360D2}" type="pres">
      <dgm:prSet presAssocID="{1C83F5D7-BAE2-4D68-8720-9506BC431D04}" presName="dummy" presStyleCnt="0"/>
      <dgm:spPr/>
    </dgm:pt>
    <dgm:pt modelId="{083FCCF4-8BAE-49CF-9164-81F850E7E75F}" type="pres">
      <dgm:prSet presAssocID="{1F7E164F-8979-4011-8B9E-3C1DE490041B}" presName="sibTrans" presStyleLbl="sibTrans2D1" presStyleIdx="7" presStyleCnt="13" custLinFactNeighborX="2466" custLinFactNeighborY="-5954"/>
      <dgm:spPr/>
      <dgm:t>
        <a:bodyPr/>
        <a:lstStyle/>
        <a:p>
          <a:endParaRPr lang="de-DE"/>
        </a:p>
      </dgm:t>
    </dgm:pt>
    <dgm:pt modelId="{45A81037-B668-4BCE-B6E5-27B39CBBF036}" type="pres">
      <dgm:prSet presAssocID="{E003E18A-383B-4EE1-A5AC-4EC24BFC5461}" presName="node" presStyleLbl="node1" presStyleIdx="8" presStyleCnt="13" custScaleX="160304" custScaleY="146062" custRadScaleRad="105996" custRadScaleInc="24344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126368E-3481-414F-B53B-1451E34075E4}" type="pres">
      <dgm:prSet presAssocID="{E003E18A-383B-4EE1-A5AC-4EC24BFC5461}" presName="dummy" presStyleCnt="0"/>
      <dgm:spPr/>
    </dgm:pt>
    <dgm:pt modelId="{3B9C8FD2-44E1-4904-8D21-B140F3FDEA0D}" type="pres">
      <dgm:prSet presAssocID="{08EBD36C-F379-420C-B9C2-9AD7AB5C276A}" presName="sibTrans" presStyleLbl="sibTrans2D1" presStyleIdx="8" presStyleCnt="13" custLinFactNeighborX="2466" custLinFactNeighborY="-5954"/>
      <dgm:spPr/>
      <dgm:t>
        <a:bodyPr/>
        <a:lstStyle/>
        <a:p>
          <a:endParaRPr lang="de-DE"/>
        </a:p>
      </dgm:t>
    </dgm:pt>
    <dgm:pt modelId="{C2184AC0-C349-4C6F-BDA2-D1A0647B74B0}" type="pres">
      <dgm:prSet presAssocID="{37E653BF-9277-4144-AE23-8F8F52FDFABB}" presName="node" presStyleLbl="node1" presStyleIdx="9" presStyleCnt="13" custScaleX="351358" custScaleY="176515" custRadScaleRad="113718" custRadScaleInc="22603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36D9C6B-A929-4D56-BC55-55C833C6A828}" type="pres">
      <dgm:prSet presAssocID="{37E653BF-9277-4144-AE23-8F8F52FDFABB}" presName="dummy" presStyleCnt="0"/>
      <dgm:spPr/>
    </dgm:pt>
    <dgm:pt modelId="{0085679A-1B18-48A5-9951-73381791D740}" type="pres">
      <dgm:prSet presAssocID="{DFB85F60-D762-4F45-8BD3-CBE31FBB1F01}" presName="sibTrans" presStyleLbl="sibTrans2D1" presStyleIdx="9" presStyleCnt="13" custLinFactNeighborX="-822" custLinFactNeighborY="7899"/>
      <dgm:spPr/>
      <dgm:t>
        <a:bodyPr/>
        <a:lstStyle/>
        <a:p>
          <a:endParaRPr lang="de-DE"/>
        </a:p>
      </dgm:t>
    </dgm:pt>
    <dgm:pt modelId="{29A65D0B-F527-488E-8A5B-A8168CDC50E9}" type="pres">
      <dgm:prSet presAssocID="{2170A1FD-246D-4673-8415-20DC123B21E8}" presName="node" presStyleLbl="node1" presStyleIdx="10" presStyleCnt="13" custScaleX="157332" custScaleY="118375" custRadScaleRad="131991" custRadScaleInc="176251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35D1C98-0C77-4DDE-9A30-845AD26F3763}" type="pres">
      <dgm:prSet presAssocID="{2170A1FD-246D-4673-8415-20DC123B21E8}" presName="dummy" presStyleCnt="0"/>
      <dgm:spPr/>
    </dgm:pt>
    <dgm:pt modelId="{FBFE3AE6-D4F9-42EE-A957-BB4B996CE28B}" type="pres">
      <dgm:prSet presAssocID="{472C77D6-C88B-4A52-9163-9F770913A1D0}" presName="sibTrans" presStyleLbl="sibTrans2D1" presStyleIdx="10" presStyleCnt="13"/>
      <dgm:spPr/>
      <dgm:t>
        <a:bodyPr/>
        <a:lstStyle/>
        <a:p>
          <a:endParaRPr lang="de-DE"/>
        </a:p>
      </dgm:t>
    </dgm:pt>
    <dgm:pt modelId="{89AE7C88-05F2-4904-839C-174C2B25C5FA}" type="pres">
      <dgm:prSet presAssocID="{F27CA78D-179E-4ECD-8A46-C998B8039A8B}" presName="node" presStyleLbl="node1" presStyleIdx="11" presStyleCnt="13" custScaleX="292778" custScaleY="118375" custRadScaleRad="57323" custRadScaleInc="19038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23D706-21DC-4FC4-94C7-F106806DB784}" type="pres">
      <dgm:prSet presAssocID="{F27CA78D-179E-4ECD-8A46-C998B8039A8B}" presName="dummy" presStyleCnt="0"/>
      <dgm:spPr/>
    </dgm:pt>
    <dgm:pt modelId="{3642E1C0-7ACB-4A19-AB89-402FECE423F5}" type="pres">
      <dgm:prSet presAssocID="{AB9DF203-9957-421A-9EEF-6ED808DB0C83}" presName="sibTrans" presStyleLbl="sibTrans2D1" presStyleIdx="11" presStyleCnt="13"/>
      <dgm:spPr/>
      <dgm:t>
        <a:bodyPr/>
        <a:lstStyle/>
        <a:p>
          <a:endParaRPr lang="de-DE"/>
        </a:p>
      </dgm:t>
    </dgm:pt>
    <dgm:pt modelId="{2AE97977-7133-4351-B776-B8B0B944366F}" type="pres">
      <dgm:prSet presAssocID="{05E057DD-59AE-4D30-9EF5-E0B3FFA1EABE}" presName="node" presStyleLbl="node1" presStyleIdx="12" presStyleCnt="13" custScaleX="312452" custScaleY="150615" custRadScaleRad="49148" custRadScaleInc="10909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6B3676-BEEC-446A-A967-708F0A6C8C51}" type="pres">
      <dgm:prSet presAssocID="{05E057DD-59AE-4D30-9EF5-E0B3FFA1EABE}" presName="dummy" presStyleCnt="0"/>
      <dgm:spPr/>
    </dgm:pt>
    <dgm:pt modelId="{3A289CF7-BA41-4689-9105-19FE6BFB4DDA}" type="pres">
      <dgm:prSet presAssocID="{DB8DC291-F390-47D9-B048-BB4369B01B63}" presName="sibTrans" presStyleLbl="sibTrans2D1" presStyleIdx="12" presStyleCnt="13"/>
      <dgm:spPr/>
      <dgm:t>
        <a:bodyPr/>
        <a:lstStyle/>
        <a:p>
          <a:endParaRPr lang="de-DE"/>
        </a:p>
      </dgm:t>
    </dgm:pt>
  </dgm:ptLst>
  <dgm:cxnLst>
    <dgm:cxn modelId="{C79A583C-3FDC-4793-8E69-486A2EB78A09}" type="presOf" srcId="{1CCF772F-4F49-4398-8987-AF5913E9D332}" destId="{AD44EB3D-2888-411C-8AFC-59B455FF4845}" srcOrd="0" destOrd="0" presId="urn:microsoft.com/office/officeart/2005/8/layout/radial6"/>
    <dgm:cxn modelId="{B2D65DEB-0A4B-48C8-BDBC-2CF668A9B2A0}" type="presOf" srcId="{2F220B7C-D8DB-46E6-B6B7-F03E1E2C9FA8}" destId="{AE740547-EAAD-40C7-99E2-5A9175C6517B}" srcOrd="0" destOrd="0" presId="urn:microsoft.com/office/officeart/2005/8/layout/radial6"/>
    <dgm:cxn modelId="{26C98DFB-325A-4D78-B25B-C536D6C84644}" srcId="{51E4472C-2592-4E5C-9428-5CE4778F6C56}" destId="{F27CA78D-179E-4ECD-8A46-C998B8039A8B}" srcOrd="11" destOrd="0" parTransId="{0B5102E6-40A3-4C61-8EE3-26B40B827FB9}" sibTransId="{AB9DF203-9957-421A-9EEF-6ED808DB0C83}"/>
    <dgm:cxn modelId="{C4A5690E-A013-49FB-9073-8210E2F63E5A}" type="presOf" srcId="{DFB85F60-D762-4F45-8BD3-CBE31FBB1F01}" destId="{0085679A-1B18-48A5-9951-73381791D740}" srcOrd="0" destOrd="0" presId="urn:microsoft.com/office/officeart/2005/8/layout/radial6"/>
    <dgm:cxn modelId="{27CDF3E9-8E66-428D-999E-92ACD3E7D7B4}" srcId="{51E4472C-2592-4E5C-9428-5CE4778F6C56}" destId="{1CCF772F-4F49-4398-8987-AF5913E9D332}" srcOrd="1" destOrd="0" parTransId="{D12D0D2E-A99C-4536-8A9B-BE1DF8E87D11}" sibTransId="{2F220B7C-D8DB-46E6-B6B7-F03E1E2C9FA8}"/>
    <dgm:cxn modelId="{34770C0A-30FE-4712-8F58-EC6AC0826632}" type="presOf" srcId="{AB9DF203-9957-421A-9EEF-6ED808DB0C83}" destId="{3642E1C0-7ACB-4A19-AB89-402FECE423F5}" srcOrd="0" destOrd="0" presId="urn:microsoft.com/office/officeart/2005/8/layout/radial6"/>
    <dgm:cxn modelId="{C21BD99D-D4E6-459B-880D-DE4825AFE392}" type="presOf" srcId="{C025925D-DF56-43F0-AADE-A78CD6DF062A}" destId="{2043F893-9503-4443-B603-3390E996A6E3}" srcOrd="0" destOrd="0" presId="urn:microsoft.com/office/officeart/2005/8/layout/radial6"/>
    <dgm:cxn modelId="{CD0053F7-FE88-48D0-86EF-ABAC1A0D5ED9}" srcId="{51E4472C-2592-4E5C-9428-5CE4778F6C56}" destId="{5F89906C-A1F4-4CAB-9198-4EE30B8D3367}" srcOrd="6" destOrd="0" parTransId="{10C48957-FE25-43E2-95B0-2F37A1FA9F53}" sibTransId="{45F7BC75-8609-43EA-BC04-A717F3FDE1C2}"/>
    <dgm:cxn modelId="{1FD4EA9F-B2DA-44F4-B067-AE88B322C6FE}" type="presOf" srcId="{5F89906C-A1F4-4CAB-9198-4EE30B8D3367}" destId="{CED639C0-48B4-4668-AF52-159F75D66293}" srcOrd="0" destOrd="0" presId="urn:microsoft.com/office/officeart/2005/8/layout/radial6"/>
    <dgm:cxn modelId="{13880737-1AA9-4FCD-BDC0-4148315CB7B1}" type="presOf" srcId="{E5E68931-575E-432B-99A6-E7E72D9E1E2E}" destId="{A3AA3406-8781-46DE-A6A3-16BF64A7E865}" srcOrd="0" destOrd="0" presId="urn:microsoft.com/office/officeart/2005/8/layout/radial6"/>
    <dgm:cxn modelId="{386084BD-0889-4667-BE27-D8ABA3DEC44A}" type="presOf" srcId="{DB8DC291-F390-47D9-B048-BB4369B01B63}" destId="{3A289CF7-BA41-4689-9105-19FE6BFB4DDA}" srcOrd="0" destOrd="0" presId="urn:microsoft.com/office/officeart/2005/8/layout/radial6"/>
    <dgm:cxn modelId="{2CAD9C2C-F302-43DC-90D4-B04920B50BBA}" type="presOf" srcId="{56A7D26F-6CEB-467C-B8EA-69DB3C472601}" destId="{A6A858E1-E363-4DFE-AF69-74DB08FD3985}" srcOrd="0" destOrd="0" presId="urn:microsoft.com/office/officeart/2005/8/layout/radial6"/>
    <dgm:cxn modelId="{0B8225FD-FACF-491D-ACA3-E801E9B0C019}" type="presOf" srcId="{5C7CB2A0-D9AD-4513-AD72-AEE3800BB818}" destId="{DB980989-FB68-4768-A3C9-26FC32153A76}" srcOrd="0" destOrd="0" presId="urn:microsoft.com/office/officeart/2005/8/layout/radial6"/>
    <dgm:cxn modelId="{2B35733C-ACCC-423B-A835-A3E48B9CBF0B}" srcId="{FC452F60-2CFF-4AB3-AA36-DC5EDF302117}" destId="{BE2F12FC-E3FA-4111-B5C7-65BA25B24BD5}" srcOrd="4" destOrd="0" parTransId="{8B2A1A00-CCBF-4A16-80F4-21E69F5BBE09}" sibTransId="{6FF132AA-B36F-4C78-A1F7-65FCF633F978}"/>
    <dgm:cxn modelId="{DB822B8E-FFEB-42C5-BF72-D32931639BA7}" srcId="{FC452F60-2CFF-4AB3-AA36-DC5EDF302117}" destId="{027B4641-2DB8-4547-AF4C-29EA7B3F0CF3}" srcOrd="6" destOrd="0" parTransId="{6417853D-464B-4726-BFD7-328D7B3C0909}" sibTransId="{69907AB1-CA1C-4B72-BEA6-70CC717596A2}"/>
    <dgm:cxn modelId="{B90046B5-4D3C-45E6-8AD2-03E3B89C4156}" type="presOf" srcId="{1CB2045E-1E54-47B4-A4C8-778290157FB1}" destId="{747B44E2-BB99-4BD4-8B3F-F5E869B711B5}" srcOrd="0" destOrd="0" presId="urn:microsoft.com/office/officeart/2005/8/layout/radial6"/>
    <dgm:cxn modelId="{DF630DD3-E440-4915-9F82-42C7FD3ABAEF}" type="presOf" srcId="{05E057DD-59AE-4D30-9EF5-E0B3FFA1EABE}" destId="{2AE97977-7133-4351-B776-B8B0B944366F}" srcOrd="0" destOrd="0" presId="urn:microsoft.com/office/officeart/2005/8/layout/radial6"/>
    <dgm:cxn modelId="{16490708-41D4-4EC5-B157-D602183710EA}" srcId="{51E4472C-2592-4E5C-9428-5CE4778F6C56}" destId="{05E057DD-59AE-4D30-9EF5-E0B3FFA1EABE}" srcOrd="12" destOrd="0" parTransId="{6DC0F482-FB74-4531-978F-826E0A7086F6}" sibTransId="{DB8DC291-F390-47D9-B048-BB4369B01B63}"/>
    <dgm:cxn modelId="{E3007DE6-D954-484E-B1FD-C9A9A87094E2}" srcId="{51E4472C-2592-4E5C-9428-5CE4778F6C56}" destId="{C059B8C0-0BAA-4471-AB7F-FCC118A4E6A6}" srcOrd="3" destOrd="0" parTransId="{E61B5F6B-65E3-44E0-BFFF-95EE8BDAFBFD}" sibTransId="{C025925D-DF56-43F0-AADE-A78CD6DF062A}"/>
    <dgm:cxn modelId="{B44F97CD-1148-40D6-95E0-0C8442E3F2C4}" type="presOf" srcId="{E003E18A-383B-4EE1-A5AC-4EC24BFC5461}" destId="{45A81037-B668-4BCE-B6E5-27B39CBBF036}" srcOrd="0" destOrd="0" presId="urn:microsoft.com/office/officeart/2005/8/layout/radial6"/>
    <dgm:cxn modelId="{B6B0BA96-D617-4B97-A5A0-151DADF6BD5B}" srcId="{FC452F60-2CFF-4AB3-AA36-DC5EDF302117}" destId="{6C8D112C-4603-41E7-B574-F7793A1555F8}" srcOrd="7" destOrd="0" parTransId="{F5AFC7CA-04FC-461C-9044-F71B5AC2004B}" sibTransId="{6EAFE346-6144-4A6B-B105-40C9DD936B9B}"/>
    <dgm:cxn modelId="{3D60C86F-0415-40D2-8B62-90E0BD6A48EF}" srcId="{FC452F60-2CFF-4AB3-AA36-DC5EDF302117}" destId="{DAB12667-3BE7-48FF-B1A0-CA260B336379}" srcOrd="8" destOrd="0" parTransId="{CC717876-CAA5-40A7-BB1E-B54D645140DA}" sibTransId="{2DB8BC05-D6F1-4DAA-BE33-E735E62264FA}"/>
    <dgm:cxn modelId="{00B28FA4-2901-4C41-811A-6C46C0197102}" srcId="{FC452F60-2CFF-4AB3-AA36-DC5EDF302117}" destId="{B9EA4AE0-6FE9-45C7-B845-F48A0FF22D6D}" srcOrd="3" destOrd="0" parTransId="{40E66081-F63A-4ECC-8E47-5A494E6B75A6}" sibTransId="{95983336-6512-4950-8786-91842D98C3F2}"/>
    <dgm:cxn modelId="{EA4D8E00-5714-44E7-893C-4E1EAE34A9F4}" type="presOf" srcId="{51E4472C-2592-4E5C-9428-5CE4778F6C56}" destId="{D90056E5-FA36-4F1D-8D16-E5AE40DB4C4D}" srcOrd="0" destOrd="0" presId="urn:microsoft.com/office/officeart/2005/8/layout/radial6"/>
    <dgm:cxn modelId="{D7D6F503-9B51-4ED4-802A-4A4496D2ED5E}" srcId="{51E4472C-2592-4E5C-9428-5CE4778F6C56}" destId="{1C83F5D7-BAE2-4D68-8720-9506BC431D04}" srcOrd="7" destOrd="0" parTransId="{5230BE6A-784E-49F4-B037-5BD0CE94CAF7}" sibTransId="{1F7E164F-8979-4011-8B9E-3C1DE490041B}"/>
    <dgm:cxn modelId="{74DE6ACE-2507-4E65-930E-D2CA46FC8B9F}" type="presOf" srcId="{CD3788BC-1D35-409E-BDC4-85DF4B285594}" destId="{DE8DAC44-3B91-40A9-9B2A-EC13335694B5}" srcOrd="0" destOrd="0" presId="urn:microsoft.com/office/officeart/2005/8/layout/radial6"/>
    <dgm:cxn modelId="{C9A41CF1-5CB2-4800-994D-5E61DE37BEE7}" type="presOf" srcId="{2170A1FD-246D-4673-8415-20DC123B21E8}" destId="{29A65D0B-F527-488E-8A5B-A8168CDC50E9}" srcOrd="0" destOrd="0" presId="urn:microsoft.com/office/officeart/2005/8/layout/radial6"/>
    <dgm:cxn modelId="{35EEF940-E890-4CF9-8659-F95DB86EBE34}" srcId="{FC452F60-2CFF-4AB3-AA36-DC5EDF302117}" destId="{9CE8585C-0BDF-4FCD-8D19-3D7352D22F77}" srcOrd="5" destOrd="0" parTransId="{4D7D8CA4-44AD-4F7E-8D4F-D1FAECDA875B}" sibTransId="{1DD7339E-8F0B-495B-87EE-018B1372E2FB}"/>
    <dgm:cxn modelId="{37D984C9-D53C-42DC-8685-A72EB3DB2ABC}" type="presOf" srcId="{37E653BF-9277-4144-AE23-8F8F52FDFABB}" destId="{C2184AC0-C349-4C6F-BDA2-D1A0647B74B0}" srcOrd="0" destOrd="0" presId="urn:microsoft.com/office/officeart/2005/8/layout/radial6"/>
    <dgm:cxn modelId="{5DAA292F-2390-4078-9814-4B628D7A266A}" srcId="{FC452F60-2CFF-4AB3-AA36-DC5EDF302117}" destId="{6C9D0CFB-8481-4FE3-A97C-A3C2368CCDEB}" srcOrd="1" destOrd="0" parTransId="{1C701522-C8EE-44B2-ABBC-648341EA4A51}" sibTransId="{DFBBD466-30ED-4FC6-BB7C-3D2667B973C2}"/>
    <dgm:cxn modelId="{01FF9B36-08F1-407A-B85E-E00201E426F8}" srcId="{FC452F60-2CFF-4AB3-AA36-DC5EDF302117}" destId="{51E4472C-2592-4E5C-9428-5CE4778F6C56}" srcOrd="0" destOrd="0" parTransId="{73996F25-282F-491C-B7BC-0C60C67110F4}" sibTransId="{E18F9B44-AA47-4E0B-8952-A833EFDA65AB}"/>
    <dgm:cxn modelId="{05D95665-89CA-4255-8947-929C85D1F45A}" type="presOf" srcId="{08EBD36C-F379-420C-B9C2-9AD7AB5C276A}" destId="{3B9C8FD2-44E1-4904-8D21-B140F3FDEA0D}" srcOrd="0" destOrd="0" presId="urn:microsoft.com/office/officeart/2005/8/layout/radial6"/>
    <dgm:cxn modelId="{F46720AB-55D6-46DE-B3DB-EBEA85A0CBA6}" type="presOf" srcId="{FC452F60-2CFF-4AB3-AA36-DC5EDF302117}" destId="{CBA21345-68E7-4315-B7AB-B301AEBFD7EE}" srcOrd="0" destOrd="0" presId="urn:microsoft.com/office/officeart/2005/8/layout/radial6"/>
    <dgm:cxn modelId="{CA274C3C-4008-4803-A7DF-834D20C7D591}" srcId="{51E4472C-2592-4E5C-9428-5CE4778F6C56}" destId="{5C7CB2A0-D9AD-4513-AD72-AEE3800BB818}" srcOrd="0" destOrd="0" parTransId="{F232C41B-1A9F-48B0-A66C-4004901C2B88}" sibTransId="{CD3788BC-1D35-409E-BDC4-85DF4B285594}"/>
    <dgm:cxn modelId="{65075B57-D6FC-433F-A326-3B1C9489B6C1}" type="presOf" srcId="{C059B8C0-0BAA-4471-AB7F-FCC118A4E6A6}" destId="{12CFE7CA-BEE6-414B-A550-66D543EAA926}" srcOrd="0" destOrd="0" presId="urn:microsoft.com/office/officeart/2005/8/layout/radial6"/>
    <dgm:cxn modelId="{F788544A-799A-4FDB-A257-9F80B67C24B1}" type="presOf" srcId="{1C83F5D7-BAE2-4D68-8720-9506BC431D04}" destId="{A9FD3AFB-88C9-45BD-818D-1F56C462E02B}" srcOrd="0" destOrd="0" presId="urn:microsoft.com/office/officeart/2005/8/layout/radial6"/>
    <dgm:cxn modelId="{6A458E1F-B665-4A9A-92D4-099CDD1CD14B}" type="presOf" srcId="{DB227311-0A14-4574-932A-3E1FD0300038}" destId="{97923C27-0824-4EBA-94C6-614415C99993}" srcOrd="0" destOrd="0" presId="urn:microsoft.com/office/officeart/2005/8/layout/radial6"/>
    <dgm:cxn modelId="{FA0FA608-38A1-4963-A0FD-FA17AEB1C271}" type="presOf" srcId="{35B391F4-969D-47F0-B0BD-52BA38F7ED6F}" destId="{2FF9441A-7B30-4F45-B59C-3BD84DD0A79F}" srcOrd="0" destOrd="0" presId="urn:microsoft.com/office/officeart/2005/8/layout/radial6"/>
    <dgm:cxn modelId="{8CF5FC65-318B-4D05-9181-01E8BC7B824A}" type="presOf" srcId="{45F7BC75-8609-43EA-BC04-A717F3FDE1C2}" destId="{B66E1E56-4866-4F26-88B1-11A0A7358C0E}" srcOrd="0" destOrd="0" presId="urn:microsoft.com/office/officeart/2005/8/layout/radial6"/>
    <dgm:cxn modelId="{81F95938-8ABF-410E-B2D1-6E4D555F8B98}" srcId="{FC452F60-2CFF-4AB3-AA36-DC5EDF302117}" destId="{D67758B0-DE98-44BE-98AA-27E77191430E}" srcOrd="2" destOrd="0" parTransId="{735BD0B9-EBBC-4AB7-B7BB-5A74A82BF8C9}" sibTransId="{437BE733-7D30-4755-B082-B0B60B5A6275}"/>
    <dgm:cxn modelId="{940E0968-FF4E-4E20-BAEC-0B75F076F1B9}" srcId="{51E4472C-2592-4E5C-9428-5CE4778F6C56}" destId="{35B391F4-969D-47F0-B0BD-52BA38F7ED6F}" srcOrd="5" destOrd="0" parTransId="{7F80B8AC-507D-49C9-892C-C7CF46B57EC6}" sibTransId="{E5E68931-575E-432B-99A6-E7E72D9E1E2E}"/>
    <dgm:cxn modelId="{95A64EA6-0FFF-4A30-B745-094D17A6A24A}" srcId="{51E4472C-2592-4E5C-9428-5CE4778F6C56}" destId="{56A7D26F-6CEB-467C-B8EA-69DB3C472601}" srcOrd="4" destOrd="0" parTransId="{C66723B7-F172-4BD0-85B3-708DCA9CB125}" sibTransId="{8489688C-56FA-437E-8219-AAA6AA93117B}"/>
    <dgm:cxn modelId="{F530098B-5CF0-460A-9243-E8F9341B68A4}" type="presOf" srcId="{8489688C-56FA-437E-8219-AAA6AA93117B}" destId="{8823D2C4-3680-4E62-8528-32090ECD0DC1}" srcOrd="0" destOrd="0" presId="urn:microsoft.com/office/officeart/2005/8/layout/radial6"/>
    <dgm:cxn modelId="{779B7AD3-7391-4A3C-B0DB-85A24D1B327A}" srcId="{51E4472C-2592-4E5C-9428-5CE4778F6C56}" destId="{37E653BF-9277-4144-AE23-8F8F52FDFABB}" srcOrd="9" destOrd="0" parTransId="{12F1691D-D246-457D-B1AE-A3B7E87DDBDB}" sibTransId="{DFB85F60-D762-4F45-8BD3-CBE31FBB1F01}"/>
    <dgm:cxn modelId="{ABC73E93-D5C8-4B69-88A8-639F0BAFE119}" type="presOf" srcId="{1F7E164F-8979-4011-8B9E-3C1DE490041B}" destId="{083FCCF4-8BAE-49CF-9164-81F850E7E75F}" srcOrd="0" destOrd="0" presId="urn:microsoft.com/office/officeart/2005/8/layout/radial6"/>
    <dgm:cxn modelId="{A1435D14-A378-4D7D-BE5D-DAB8FF5657DC}" srcId="{51E4472C-2592-4E5C-9428-5CE4778F6C56}" destId="{2170A1FD-246D-4673-8415-20DC123B21E8}" srcOrd="10" destOrd="0" parTransId="{4B492CDC-C2DB-4DFB-84A8-E43B75F356C0}" sibTransId="{472C77D6-C88B-4A52-9163-9F770913A1D0}"/>
    <dgm:cxn modelId="{EBFB334F-8E45-45E7-BC74-6ACC673A7FDD}" type="presOf" srcId="{F27CA78D-179E-4ECD-8A46-C998B8039A8B}" destId="{89AE7C88-05F2-4904-839C-174C2B25C5FA}" srcOrd="0" destOrd="0" presId="urn:microsoft.com/office/officeart/2005/8/layout/radial6"/>
    <dgm:cxn modelId="{921524EC-2687-40BA-94B6-21C7673C1D47}" srcId="{51E4472C-2592-4E5C-9428-5CE4778F6C56}" destId="{E003E18A-383B-4EE1-A5AC-4EC24BFC5461}" srcOrd="8" destOrd="0" parTransId="{723F21B3-37A4-4C78-AE9C-B5DE8370B676}" sibTransId="{08EBD36C-F379-420C-B9C2-9AD7AB5C276A}"/>
    <dgm:cxn modelId="{A27FEDFA-40A5-41CB-B756-D1926C21BC93}" type="presOf" srcId="{472C77D6-C88B-4A52-9163-9F770913A1D0}" destId="{FBFE3AE6-D4F9-42EE-A957-BB4B996CE28B}" srcOrd="0" destOrd="0" presId="urn:microsoft.com/office/officeart/2005/8/layout/radial6"/>
    <dgm:cxn modelId="{40C9EA58-AC43-465A-8EC7-4643D08E9942}" srcId="{51E4472C-2592-4E5C-9428-5CE4778F6C56}" destId="{1CB2045E-1E54-47B4-A4C8-778290157FB1}" srcOrd="2" destOrd="0" parTransId="{9D125246-3524-4999-AA31-DC18D1B65549}" sibTransId="{DB227311-0A14-4574-932A-3E1FD0300038}"/>
    <dgm:cxn modelId="{90A9FA69-4D3C-4C68-A113-746FAE86FF9C}" type="presParOf" srcId="{CBA21345-68E7-4315-B7AB-B301AEBFD7EE}" destId="{D90056E5-FA36-4F1D-8D16-E5AE40DB4C4D}" srcOrd="0" destOrd="0" presId="urn:microsoft.com/office/officeart/2005/8/layout/radial6"/>
    <dgm:cxn modelId="{15A0E6E3-8D2D-4832-9740-EA5BC3D29E7B}" type="presParOf" srcId="{CBA21345-68E7-4315-B7AB-B301AEBFD7EE}" destId="{DB980989-FB68-4768-A3C9-26FC32153A76}" srcOrd="1" destOrd="0" presId="urn:microsoft.com/office/officeart/2005/8/layout/radial6"/>
    <dgm:cxn modelId="{9A2B0A5E-633C-4E83-991D-6BC16A290DD4}" type="presParOf" srcId="{CBA21345-68E7-4315-B7AB-B301AEBFD7EE}" destId="{75AFD82E-B898-4612-A23B-AEE902424071}" srcOrd="2" destOrd="0" presId="urn:microsoft.com/office/officeart/2005/8/layout/radial6"/>
    <dgm:cxn modelId="{349A61B3-137C-4E72-A21C-BA3EDE33E505}" type="presParOf" srcId="{CBA21345-68E7-4315-B7AB-B301AEBFD7EE}" destId="{DE8DAC44-3B91-40A9-9B2A-EC13335694B5}" srcOrd="3" destOrd="0" presId="urn:microsoft.com/office/officeart/2005/8/layout/radial6"/>
    <dgm:cxn modelId="{065627A8-E5F4-478B-9CB0-007F2A975370}" type="presParOf" srcId="{CBA21345-68E7-4315-B7AB-B301AEBFD7EE}" destId="{AD44EB3D-2888-411C-8AFC-59B455FF4845}" srcOrd="4" destOrd="0" presId="urn:microsoft.com/office/officeart/2005/8/layout/radial6"/>
    <dgm:cxn modelId="{5C521D0F-8A37-42D7-A1B1-49E43A071562}" type="presParOf" srcId="{CBA21345-68E7-4315-B7AB-B301AEBFD7EE}" destId="{C3C93DD9-06A7-4897-83C1-26C18CBEE073}" srcOrd="5" destOrd="0" presId="urn:microsoft.com/office/officeart/2005/8/layout/radial6"/>
    <dgm:cxn modelId="{A0A0C6AF-73D2-42D2-A3FC-AF4FFE7FFA51}" type="presParOf" srcId="{CBA21345-68E7-4315-B7AB-B301AEBFD7EE}" destId="{AE740547-EAAD-40C7-99E2-5A9175C6517B}" srcOrd="6" destOrd="0" presId="urn:microsoft.com/office/officeart/2005/8/layout/radial6"/>
    <dgm:cxn modelId="{AA56105A-C7CB-445D-A642-ED8D17319E30}" type="presParOf" srcId="{CBA21345-68E7-4315-B7AB-B301AEBFD7EE}" destId="{747B44E2-BB99-4BD4-8B3F-F5E869B711B5}" srcOrd="7" destOrd="0" presId="urn:microsoft.com/office/officeart/2005/8/layout/radial6"/>
    <dgm:cxn modelId="{71EBDABC-DE9E-46DA-A676-9FA560B3AED1}" type="presParOf" srcId="{CBA21345-68E7-4315-B7AB-B301AEBFD7EE}" destId="{97A1CDD5-2CB9-47F5-8C05-CAA670637B16}" srcOrd="8" destOrd="0" presId="urn:microsoft.com/office/officeart/2005/8/layout/radial6"/>
    <dgm:cxn modelId="{623C3400-BAF2-4BE5-A824-459522D887D0}" type="presParOf" srcId="{CBA21345-68E7-4315-B7AB-B301AEBFD7EE}" destId="{97923C27-0824-4EBA-94C6-614415C99993}" srcOrd="9" destOrd="0" presId="urn:microsoft.com/office/officeart/2005/8/layout/radial6"/>
    <dgm:cxn modelId="{BA15CC34-3A6C-4422-9DA2-CE4684A868D6}" type="presParOf" srcId="{CBA21345-68E7-4315-B7AB-B301AEBFD7EE}" destId="{12CFE7CA-BEE6-414B-A550-66D543EAA926}" srcOrd="10" destOrd="0" presId="urn:microsoft.com/office/officeart/2005/8/layout/radial6"/>
    <dgm:cxn modelId="{B639E735-8B75-4FD9-A6D9-2352CE10AB6C}" type="presParOf" srcId="{CBA21345-68E7-4315-B7AB-B301AEBFD7EE}" destId="{91A3D986-598F-48E6-8570-5A1FD1BFDB5C}" srcOrd="11" destOrd="0" presId="urn:microsoft.com/office/officeart/2005/8/layout/radial6"/>
    <dgm:cxn modelId="{23C0D948-CD28-4926-905B-2F60F601C5F1}" type="presParOf" srcId="{CBA21345-68E7-4315-B7AB-B301AEBFD7EE}" destId="{2043F893-9503-4443-B603-3390E996A6E3}" srcOrd="12" destOrd="0" presId="urn:microsoft.com/office/officeart/2005/8/layout/radial6"/>
    <dgm:cxn modelId="{EE8F3FD5-F1F7-424F-A9FA-DECA10025646}" type="presParOf" srcId="{CBA21345-68E7-4315-B7AB-B301AEBFD7EE}" destId="{A6A858E1-E363-4DFE-AF69-74DB08FD3985}" srcOrd="13" destOrd="0" presId="urn:microsoft.com/office/officeart/2005/8/layout/radial6"/>
    <dgm:cxn modelId="{3BBBA53D-8D4A-41D8-A419-ED234EEC321E}" type="presParOf" srcId="{CBA21345-68E7-4315-B7AB-B301AEBFD7EE}" destId="{F9434900-4B9F-4F20-9F3B-FF341AD7E22D}" srcOrd="14" destOrd="0" presId="urn:microsoft.com/office/officeart/2005/8/layout/radial6"/>
    <dgm:cxn modelId="{A71B43F4-5E44-4C0F-8067-00EA9BBBDB07}" type="presParOf" srcId="{CBA21345-68E7-4315-B7AB-B301AEBFD7EE}" destId="{8823D2C4-3680-4E62-8528-32090ECD0DC1}" srcOrd="15" destOrd="0" presId="urn:microsoft.com/office/officeart/2005/8/layout/radial6"/>
    <dgm:cxn modelId="{785BAA0D-23AC-4904-BF97-EC4EBDB072CD}" type="presParOf" srcId="{CBA21345-68E7-4315-B7AB-B301AEBFD7EE}" destId="{2FF9441A-7B30-4F45-B59C-3BD84DD0A79F}" srcOrd="16" destOrd="0" presId="urn:microsoft.com/office/officeart/2005/8/layout/radial6"/>
    <dgm:cxn modelId="{FD20F1F8-B1B4-4FF8-864B-28437CBDC26B}" type="presParOf" srcId="{CBA21345-68E7-4315-B7AB-B301AEBFD7EE}" destId="{20A9F0EF-271C-4F88-BF47-06581061C70E}" srcOrd="17" destOrd="0" presId="urn:microsoft.com/office/officeart/2005/8/layout/radial6"/>
    <dgm:cxn modelId="{17C95B4E-0314-4780-B578-17DA3DCE0947}" type="presParOf" srcId="{CBA21345-68E7-4315-B7AB-B301AEBFD7EE}" destId="{A3AA3406-8781-46DE-A6A3-16BF64A7E865}" srcOrd="18" destOrd="0" presId="urn:microsoft.com/office/officeart/2005/8/layout/radial6"/>
    <dgm:cxn modelId="{D6F390D9-380E-4571-BC7D-5E2A17608465}" type="presParOf" srcId="{CBA21345-68E7-4315-B7AB-B301AEBFD7EE}" destId="{CED639C0-48B4-4668-AF52-159F75D66293}" srcOrd="19" destOrd="0" presId="urn:microsoft.com/office/officeart/2005/8/layout/radial6"/>
    <dgm:cxn modelId="{54F5E5DB-EFC6-4C18-B763-3D395F3C5AD2}" type="presParOf" srcId="{CBA21345-68E7-4315-B7AB-B301AEBFD7EE}" destId="{B9020639-E1DC-457C-81C5-0FA9C0A4E975}" srcOrd="20" destOrd="0" presId="urn:microsoft.com/office/officeart/2005/8/layout/radial6"/>
    <dgm:cxn modelId="{46CEA18E-495B-4D66-8F77-524DA739AFC9}" type="presParOf" srcId="{CBA21345-68E7-4315-B7AB-B301AEBFD7EE}" destId="{B66E1E56-4866-4F26-88B1-11A0A7358C0E}" srcOrd="21" destOrd="0" presId="urn:microsoft.com/office/officeart/2005/8/layout/radial6"/>
    <dgm:cxn modelId="{1A58538A-A0C1-4BDF-82F4-33036462874C}" type="presParOf" srcId="{CBA21345-68E7-4315-B7AB-B301AEBFD7EE}" destId="{A9FD3AFB-88C9-45BD-818D-1F56C462E02B}" srcOrd="22" destOrd="0" presId="urn:microsoft.com/office/officeart/2005/8/layout/radial6"/>
    <dgm:cxn modelId="{9BEB1C0A-FBCA-45E0-83AF-71575749CBA5}" type="presParOf" srcId="{CBA21345-68E7-4315-B7AB-B301AEBFD7EE}" destId="{6BD247E0-2F21-4068-8363-168B8D7360D2}" srcOrd="23" destOrd="0" presId="urn:microsoft.com/office/officeart/2005/8/layout/radial6"/>
    <dgm:cxn modelId="{479D1B55-6BA9-40F9-B5F2-A415FDB97E76}" type="presParOf" srcId="{CBA21345-68E7-4315-B7AB-B301AEBFD7EE}" destId="{083FCCF4-8BAE-49CF-9164-81F850E7E75F}" srcOrd="24" destOrd="0" presId="urn:microsoft.com/office/officeart/2005/8/layout/radial6"/>
    <dgm:cxn modelId="{D2713237-7C7A-43E2-93EF-94FBBA24CAEB}" type="presParOf" srcId="{CBA21345-68E7-4315-B7AB-B301AEBFD7EE}" destId="{45A81037-B668-4BCE-B6E5-27B39CBBF036}" srcOrd="25" destOrd="0" presId="urn:microsoft.com/office/officeart/2005/8/layout/radial6"/>
    <dgm:cxn modelId="{78388384-EF23-4D51-AC23-CA5F907CFE9F}" type="presParOf" srcId="{CBA21345-68E7-4315-B7AB-B301AEBFD7EE}" destId="{5126368E-3481-414F-B53B-1451E34075E4}" srcOrd="26" destOrd="0" presId="urn:microsoft.com/office/officeart/2005/8/layout/radial6"/>
    <dgm:cxn modelId="{E07F4F78-2C3D-4FBD-BA3E-FDFB4C7E0B5F}" type="presParOf" srcId="{CBA21345-68E7-4315-B7AB-B301AEBFD7EE}" destId="{3B9C8FD2-44E1-4904-8D21-B140F3FDEA0D}" srcOrd="27" destOrd="0" presId="urn:microsoft.com/office/officeart/2005/8/layout/radial6"/>
    <dgm:cxn modelId="{AFC85614-56EC-4AFE-8FA2-24A11207754F}" type="presParOf" srcId="{CBA21345-68E7-4315-B7AB-B301AEBFD7EE}" destId="{C2184AC0-C349-4C6F-BDA2-D1A0647B74B0}" srcOrd="28" destOrd="0" presId="urn:microsoft.com/office/officeart/2005/8/layout/radial6"/>
    <dgm:cxn modelId="{ABA49767-BB24-47D5-A5C1-F43B0F91DF9C}" type="presParOf" srcId="{CBA21345-68E7-4315-B7AB-B301AEBFD7EE}" destId="{636D9C6B-A929-4D56-BC55-55C833C6A828}" srcOrd="29" destOrd="0" presId="urn:microsoft.com/office/officeart/2005/8/layout/radial6"/>
    <dgm:cxn modelId="{9208B827-E21E-486E-81AE-635DE24318DF}" type="presParOf" srcId="{CBA21345-68E7-4315-B7AB-B301AEBFD7EE}" destId="{0085679A-1B18-48A5-9951-73381791D740}" srcOrd="30" destOrd="0" presId="urn:microsoft.com/office/officeart/2005/8/layout/radial6"/>
    <dgm:cxn modelId="{072B5A4F-B40B-4749-8D09-6EA0A758BC03}" type="presParOf" srcId="{CBA21345-68E7-4315-B7AB-B301AEBFD7EE}" destId="{29A65D0B-F527-488E-8A5B-A8168CDC50E9}" srcOrd="31" destOrd="0" presId="urn:microsoft.com/office/officeart/2005/8/layout/radial6"/>
    <dgm:cxn modelId="{9EE62D00-0ED6-431C-9310-EF85FB8BAFDF}" type="presParOf" srcId="{CBA21345-68E7-4315-B7AB-B301AEBFD7EE}" destId="{D35D1C98-0C77-4DDE-9A30-845AD26F3763}" srcOrd="32" destOrd="0" presId="urn:microsoft.com/office/officeart/2005/8/layout/radial6"/>
    <dgm:cxn modelId="{B8DA3C1B-4F32-4EBF-A845-C4696A270B4A}" type="presParOf" srcId="{CBA21345-68E7-4315-B7AB-B301AEBFD7EE}" destId="{FBFE3AE6-D4F9-42EE-A957-BB4B996CE28B}" srcOrd="33" destOrd="0" presId="urn:microsoft.com/office/officeart/2005/8/layout/radial6"/>
    <dgm:cxn modelId="{931058F4-D649-41CF-AC76-42F77DE3AA37}" type="presParOf" srcId="{CBA21345-68E7-4315-B7AB-B301AEBFD7EE}" destId="{89AE7C88-05F2-4904-839C-174C2B25C5FA}" srcOrd="34" destOrd="0" presId="urn:microsoft.com/office/officeart/2005/8/layout/radial6"/>
    <dgm:cxn modelId="{497FA907-B1AE-485D-AD68-B9A1B514FA5F}" type="presParOf" srcId="{CBA21345-68E7-4315-B7AB-B301AEBFD7EE}" destId="{5D23D706-21DC-4FC4-94C7-F106806DB784}" srcOrd="35" destOrd="0" presId="urn:microsoft.com/office/officeart/2005/8/layout/radial6"/>
    <dgm:cxn modelId="{C12029A1-EDC8-4FC5-8F1C-F5D5E95BF777}" type="presParOf" srcId="{CBA21345-68E7-4315-B7AB-B301AEBFD7EE}" destId="{3642E1C0-7ACB-4A19-AB89-402FECE423F5}" srcOrd="36" destOrd="0" presId="urn:microsoft.com/office/officeart/2005/8/layout/radial6"/>
    <dgm:cxn modelId="{8F1C81FB-E91E-4CC3-8A76-E7E2AB8ED74D}" type="presParOf" srcId="{CBA21345-68E7-4315-B7AB-B301AEBFD7EE}" destId="{2AE97977-7133-4351-B776-B8B0B944366F}" srcOrd="37" destOrd="0" presId="urn:microsoft.com/office/officeart/2005/8/layout/radial6"/>
    <dgm:cxn modelId="{A560CFFA-C311-44B2-983C-0C91910C4EBB}" type="presParOf" srcId="{CBA21345-68E7-4315-B7AB-B301AEBFD7EE}" destId="{C56B3676-BEEC-446A-A967-708F0A6C8C51}" srcOrd="38" destOrd="0" presId="urn:microsoft.com/office/officeart/2005/8/layout/radial6"/>
    <dgm:cxn modelId="{9A1EBB45-FB0A-430B-A97F-EB0B8B091CF4}" type="presParOf" srcId="{CBA21345-68E7-4315-B7AB-B301AEBFD7EE}" destId="{3A289CF7-BA41-4689-9105-19FE6BFB4DDA}" srcOrd="3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EB1AB5-EC45-4146-A65C-9BFE386381A5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CB81985-B37F-49BA-9F32-047159164259}">
      <dgm:prSet phldrT="[Text]"/>
      <dgm:spPr/>
      <dgm:t>
        <a:bodyPr/>
        <a:lstStyle/>
        <a:p>
          <a:r>
            <a:rPr lang="de-DE" dirty="0" smtClean="0"/>
            <a:t>Soziales Networking für alle</a:t>
          </a:r>
          <a:endParaRPr lang="de-DE" dirty="0"/>
        </a:p>
      </dgm:t>
    </dgm:pt>
    <dgm:pt modelId="{6FDB26AF-10AB-4C93-8102-49890290BAEC}" type="parTrans" cxnId="{1701A979-B03F-4860-A1C9-C0CDF0ACA0B1}">
      <dgm:prSet/>
      <dgm:spPr/>
      <dgm:t>
        <a:bodyPr/>
        <a:lstStyle/>
        <a:p>
          <a:endParaRPr lang="de-DE"/>
        </a:p>
      </dgm:t>
    </dgm:pt>
    <dgm:pt modelId="{0A97523A-BB25-4166-A171-D60129AF9C56}" type="sibTrans" cxnId="{1701A979-B03F-4860-A1C9-C0CDF0ACA0B1}">
      <dgm:prSet/>
      <dgm:spPr/>
      <dgm:t>
        <a:bodyPr/>
        <a:lstStyle/>
        <a:p>
          <a:endParaRPr lang="de-DE"/>
        </a:p>
      </dgm:t>
    </dgm:pt>
    <dgm:pt modelId="{8CEFFDD6-CE8C-406B-A49D-A4F083EA98C4}">
      <dgm:prSet phldrT="[Text]"/>
      <dgm:spPr/>
      <dgm:t>
        <a:bodyPr/>
        <a:lstStyle/>
        <a:p>
          <a:r>
            <a:rPr lang="de-DE" dirty="0" smtClean="0"/>
            <a:t>Sichtbare Netzwerke ein ganzes Leben lang</a:t>
          </a:r>
          <a:endParaRPr lang="de-DE" dirty="0"/>
        </a:p>
      </dgm:t>
    </dgm:pt>
    <dgm:pt modelId="{528E83A4-CC20-4DA5-AAFD-2A84DC9B4738}" type="parTrans" cxnId="{CD1BEA29-9A98-4C34-B5F8-BAB446697865}">
      <dgm:prSet/>
      <dgm:spPr/>
      <dgm:t>
        <a:bodyPr/>
        <a:lstStyle/>
        <a:p>
          <a:endParaRPr lang="de-DE"/>
        </a:p>
      </dgm:t>
    </dgm:pt>
    <dgm:pt modelId="{AFC825A9-557A-48DD-8063-9EB72B1BEFC1}" type="sibTrans" cxnId="{CD1BEA29-9A98-4C34-B5F8-BAB446697865}">
      <dgm:prSet/>
      <dgm:spPr/>
      <dgm:t>
        <a:bodyPr/>
        <a:lstStyle/>
        <a:p>
          <a:endParaRPr lang="de-DE"/>
        </a:p>
      </dgm:t>
    </dgm:pt>
    <dgm:pt modelId="{05DDA1C9-98C7-47DC-AF12-5D9CAD07BE8E}">
      <dgm:prSet phldrT="[Text]"/>
      <dgm:spPr/>
      <dgm:t>
        <a:bodyPr/>
        <a:lstStyle/>
        <a:p>
          <a:r>
            <a:rPr lang="de-DE" dirty="0" smtClean="0"/>
            <a:t>Zugriff auf diese Netzwerke jederzeit</a:t>
          </a:r>
          <a:endParaRPr lang="de-DE" dirty="0"/>
        </a:p>
      </dgm:t>
    </dgm:pt>
    <dgm:pt modelId="{97A4BB9D-7D4D-4EF2-BBDA-917FF1233F6D}" type="parTrans" cxnId="{2810B95C-ACDE-4441-9D9D-9DAB1F371811}">
      <dgm:prSet/>
      <dgm:spPr/>
      <dgm:t>
        <a:bodyPr/>
        <a:lstStyle/>
        <a:p>
          <a:endParaRPr lang="de-DE"/>
        </a:p>
      </dgm:t>
    </dgm:pt>
    <dgm:pt modelId="{1B5E9A7D-D200-4A08-ADE4-A253687A4EAA}" type="sibTrans" cxnId="{2810B95C-ACDE-4441-9D9D-9DAB1F371811}">
      <dgm:prSet/>
      <dgm:spPr/>
      <dgm:t>
        <a:bodyPr/>
        <a:lstStyle/>
        <a:p>
          <a:endParaRPr lang="de-DE"/>
        </a:p>
      </dgm:t>
    </dgm:pt>
    <dgm:pt modelId="{0F9244E6-CC88-4B0A-8DE5-BB7981CE1578}">
      <dgm:prSet phldrT="[Text]"/>
      <dgm:spPr/>
      <dgm:t>
        <a:bodyPr/>
        <a:lstStyle/>
        <a:p>
          <a:r>
            <a:rPr lang="de-DE" dirty="0" smtClean="0"/>
            <a:t>Laufend Informationen über Jobs</a:t>
          </a:r>
          <a:endParaRPr lang="de-DE" dirty="0"/>
        </a:p>
      </dgm:t>
    </dgm:pt>
    <dgm:pt modelId="{284CBA49-06EA-44EE-AB60-36E864673423}" type="parTrans" cxnId="{44DF496A-C43F-4C5E-AC9B-B835272647E9}">
      <dgm:prSet/>
      <dgm:spPr/>
      <dgm:t>
        <a:bodyPr/>
        <a:lstStyle/>
        <a:p>
          <a:endParaRPr lang="de-DE"/>
        </a:p>
      </dgm:t>
    </dgm:pt>
    <dgm:pt modelId="{7643FDB8-E43D-4BAC-84B6-2ED6092D6D3B}" type="sibTrans" cxnId="{44DF496A-C43F-4C5E-AC9B-B835272647E9}">
      <dgm:prSet/>
      <dgm:spPr/>
      <dgm:t>
        <a:bodyPr/>
        <a:lstStyle/>
        <a:p>
          <a:endParaRPr lang="de-DE"/>
        </a:p>
      </dgm:t>
    </dgm:pt>
    <dgm:pt modelId="{87CB46FC-8C0F-4D4A-B022-DA8CAC334749}" type="pres">
      <dgm:prSet presAssocID="{F7EB1AB5-EC45-4146-A65C-9BFE386381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F8DAE1A-8863-4518-9E27-38F6C067B193}" type="pres">
      <dgm:prSet presAssocID="{0F9244E6-CC88-4B0A-8DE5-BB7981CE1578}" presName="boxAndChildren" presStyleCnt="0"/>
      <dgm:spPr/>
    </dgm:pt>
    <dgm:pt modelId="{37D295A8-6782-4544-B820-2C5B3B2E1246}" type="pres">
      <dgm:prSet presAssocID="{0F9244E6-CC88-4B0A-8DE5-BB7981CE1578}" presName="parentTextBox" presStyleLbl="node1" presStyleIdx="0" presStyleCnt="4"/>
      <dgm:spPr/>
      <dgm:t>
        <a:bodyPr/>
        <a:lstStyle/>
        <a:p>
          <a:endParaRPr lang="de-DE"/>
        </a:p>
      </dgm:t>
    </dgm:pt>
    <dgm:pt modelId="{7FDEC860-472D-4449-8290-7C10932335A9}" type="pres">
      <dgm:prSet presAssocID="{1B5E9A7D-D200-4A08-ADE4-A253687A4EAA}" presName="sp" presStyleCnt="0"/>
      <dgm:spPr/>
    </dgm:pt>
    <dgm:pt modelId="{9CB37FF5-E87F-4ACF-A10E-6C2400448D0D}" type="pres">
      <dgm:prSet presAssocID="{05DDA1C9-98C7-47DC-AF12-5D9CAD07BE8E}" presName="arrowAndChildren" presStyleCnt="0"/>
      <dgm:spPr/>
    </dgm:pt>
    <dgm:pt modelId="{A5E6BAE2-34F1-4EED-A538-9B359B1E1B31}" type="pres">
      <dgm:prSet presAssocID="{05DDA1C9-98C7-47DC-AF12-5D9CAD07BE8E}" presName="parentTextArrow" presStyleLbl="node1" presStyleIdx="1" presStyleCnt="4"/>
      <dgm:spPr/>
      <dgm:t>
        <a:bodyPr/>
        <a:lstStyle/>
        <a:p>
          <a:endParaRPr lang="de-DE"/>
        </a:p>
      </dgm:t>
    </dgm:pt>
    <dgm:pt modelId="{D4EE9557-8A7D-4C77-8FDA-BE810824B8B1}" type="pres">
      <dgm:prSet presAssocID="{AFC825A9-557A-48DD-8063-9EB72B1BEFC1}" presName="sp" presStyleCnt="0"/>
      <dgm:spPr/>
    </dgm:pt>
    <dgm:pt modelId="{1FD62503-1589-4043-A8C3-662E756FBBA0}" type="pres">
      <dgm:prSet presAssocID="{8CEFFDD6-CE8C-406B-A49D-A4F083EA98C4}" presName="arrowAndChildren" presStyleCnt="0"/>
      <dgm:spPr/>
    </dgm:pt>
    <dgm:pt modelId="{F460ED50-74D2-4CB4-8A96-43FB0B5242CC}" type="pres">
      <dgm:prSet presAssocID="{8CEFFDD6-CE8C-406B-A49D-A4F083EA98C4}" presName="parentTextArrow" presStyleLbl="node1" presStyleIdx="2" presStyleCnt="4"/>
      <dgm:spPr/>
      <dgm:t>
        <a:bodyPr/>
        <a:lstStyle/>
        <a:p>
          <a:endParaRPr lang="de-DE"/>
        </a:p>
      </dgm:t>
    </dgm:pt>
    <dgm:pt modelId="{B0E9FD61-71EE-4310-B749-3D8C1C8F138C}" type="pres">
      <dgm:prSet presAssocID="{0A97523A-BB25-4166-A171-D60129AF9C56}" presName="sp" presStyleCnt="0"/>
      <dgm:spPr/>
    </dgm:pt>
    <dgm:pt modelId="{740F849A-EB35-4D4E-B585-FCCF23490F69}" type="pres">
      <dgm:prSet presAssocID="{4CB81985-B37F-49BA-9F32-047159164259}" presName="arrowAndChildren" presStyleCnt="0"/>
      <dgm:spPr/>
    </dgm:pt>
    <dgm:pt modelId="{6D8661FB-7D93-476F-9658-CD3836A0DF0C}" type="pres">
      <dgm:prSet presAssocID="{4CB81985-B37F-49BA-9F32-047159164259}" presName="parentTextArrow" presStyleLbl="node1" presStyleIdx="3" presStyleCnt="4"/>
      <dgm:spPr/>
      <dgm:t>
        <a:bodyPr/>
        <a:lstStyle/>
        <a:p>
          <a:endParaRPr lang="de-DE"/>
        </a:p>
      </dgm:t>
    </dgm:pt>
  </dgm:ptLst>
  <dgm:cxnLst>
    <dgm:cxn modelId="{08AEDE0D-4E9D-4CC1-A0C1-0A74200C6299}" type="presOf" srcId="{0F9244E6-CC88-4B0A-8DE5-BB7981CE1578}" destId="{37D295A8-6782-4544-B820-2C5B3B2E1246}" srcOrd="0" destOrd="0" presId="urn:microsoft.com/office/officeart/2005/8/layout/process4"/>
    <dgm:cxn modelId="{96485935-F655-406C-BC3D-1D31C4700A1F}" type="presOf" srcId="{F7EB1AB5-EC45-4146-A65C-9BFE386381A5}" destId="{87CB46FC-8C0F-4D4A-B022-DA8CAC334749}" srcOrd="0" destOrd="0" presId="urn:microsoft.com/office/officeart/2005/8/layout/process4"/>
    <dgm:cxn modelId="{44DF496A-C43F-4C5E-AC9B-B835272647E9}" srcId="{F7EB1AB5-EC45-4146-A65C-9BFE386381A5}" destId="{0F9244E6-CC88-4B0A-8DE5-BB7981CE1578}" srcOrd="3" destOrd="0" parTransId="{284CBA49-06EA-44EE-AB60-36E864673423}" sibTransId="{7643FDB8-E43D-4BAC-84B6-2ED6092D6D3B}"/>
    <dgm:cxn modelId="{2810B95C-ACDE-4441-9D9D-9DAB1F371811}" srcId="{F7EB1AB5-EC45-4146-A65C-9BFE386381A5}" destId="{05DDA1C9-98C7-47DC-AF12-5D9CAD07BE8E}" srcOrd="2" destOrd="0" parTransId="{97A4BB9D-7D4D-4EF2-BBDA-917FF1233F6D}" sibTransId="{1B5E9A7D-D200-4A08-ADE4-A253687A4EAA}"/>
    <dgm:cxn modelId="{51E8937B-D51C-4895-94C1-AD777D06CCBB}" type="presOf" srcId="{4CB81985-B37F-49BA-9F32-047159164259}" destId="{6D8661FB-7D93-476F-9658-CD3836A0DF0C}" srcOrd="0" destOrd="0" presId="urn:microsoft.com/office/officeart/2005/8/layout/process4"/>
    <dgm:cxn modelId="{F6EE2ABA-FB28-4B4C-8E1C-3DC018DDBE79}" type="presOf" srcId="{05DDA1C9-98C7-47DC-AF12-5D9CAD07BE8E}" destId="{A5E6BAE2-34F1-4EED-A538-9B359B1E1B31}" srcOrd="0" destOrd="0" presId="urn:microsoft.com/office/officeart/2005/8/layout/process4"/>
    <dgm:cxn modelId="{CD1BEA29-9A98-4C34-B5F8-BAB446697865}" srcId="{F7EB1AB5-EC45-4146-A65C-9BFE386381A5}" destId="{8CEFFDD6-CE8C-406B-A49D-A4F083EA98C4}" srcOrd="1" destOrd="0" parTransId="{528E83A4-CC20-4DA5-AAFD-2A84DC9B4738}" sibTransId="{AFC825A9-557A-48DD-8063-9EB72B1BEFC1}"/>
    <dgm:cxn modelId="{1701A979-B03F-4860-A1C9-C0CDF0ACA0B1}" srcId="{F7EB1AB5-EC45-4146-A65C-9BFE386381A5}" destId="{4CB81985-B37F-49BA-9F32-047159164259}" srcOrd="0" destOrd="0" parTransId="{6FDB26AF-10AB-4C93-8102-49890290BAEC}" sibTransId="{0A97523A-BB25-4166-A171-D60129AF9C56}"/>
    <dgm:cxn modelId="{0D5B497D-BCD8-4A4E-AA2F-EE7C8F6E26A3}" type="presOf" srcId="{8CEFFDD6-CE8C-406B-A49D-A4F083EA98C4}" destId="{F460ED50-74D2-4CB4-8A96-43FB0B5242CC}" srcOrd="0" destOrd="0" presId="urn:microsoft.com/office/officeart/2005/8/layout/process4"/>
    <dgm:cxn modelId="{29262F21-3D21-4DD0-8BE5-600076344B3A}" type="presParOf" srcId="{87CB46FC-8C0F-4D4A-B022-DA8CAC334749}" destId="{5F8DAE1A-8863-4518-9E27-38F6C067B193}" srcOrd="0" destOrd="0" presId="urn:microsoft.com/office/officeart/2005/8/layout/process4"/>
    <dgm:cxn modelId="{F7669449-B61B-4EBB-A8E1-CA72FDE32B70}" type="presParOf" srcId="{5F8DAE1A-8863-4518-9E27-38F6C067B193}" destId="{37D295A8-6782-4544-B820-2C5B3B2E1246}" srcOrd="0" destOrd="0" presId="urn:microsoft.com/office/officeart/2005/8/layout/process4"/>
    <dgm:cxn modelId="{2C839D93-6AF7-45D0-B446-41A6E3F16CE1}" type="presParOf" srcId="{87CB46FC-8C0F-4D4A-B022-DA8CAC334749}" destId="{7FDEC860-472D-4449-8290-7C10932335A9}" srcOrd="1" destOrd="0" presId="urn:microsoft.com/office/officeart/2005/8/layout/process4"/>
    <dgm:cxn modelId="{A7CA0EC9-CD0F-414B-BBE6-3542CE5400A1}" type="presParOf" srcId="{87CB46FC-8C0F-4D4A-B022-DA8CAC334749}" destId="{9CB37FF5-E87F-4ACF-A10E-6C2400448D0D}" srcOrd="2" destOrd="0" presId="urn:microsoft.com/office/officeart/2005/8/layout/process4"/>
    <dgm:cxn modelId="{AA91EF80-7143-47D3-B19E-D8865E94C1F0}" type="presParOf" srcId="{9CB37FF5-E87F-4ACF-A10E-6C2400448D0D}" destId="{A5E6BAE2-34F1-4EED-A538-9B359B1E1B31}" srcOrd="0" destOrd="0" presId="urn:microsoft.com/office/officeart/2005/8/layout/process4"/>
    <dgm:cxn modelId="{4A3ABB35-75BE-42AF-8A75-C0D8D3904EBA}" type="presParOf" srcId="{87CB46FC-8C0F-4D4A-B022-DA8CAC334749}" destId="{D4EE9557-8A7D-4C77-8FDA-BE810824B8B1}" srcOrd="3" destOrd="0" presId="urn:microsoft.com/office/officeart/2005/8/layout/process4"/>
    <dgm:cxn modelId="{F9F2870E-C777-44C5-91BD-50FBE01D0A75}" type="presParOf" srcId="{87CB46FC-8C0F-4D4A-B022-DA8CAC334749}" destId="{1FD62503-1589-4043-A8C3-662E756FBBA0}" srcOrd="4" destOrd="0" presId="urn:microsoft.com/office/officeart/2005/8/layout/process4"/>
    <dgm:cxn modelId="{FE2D4ACB-9CBA-4D84-9138-3CE3AFC7A70A}" type="presParOf" srcId="{1FD62503-1589-4043-A8C3-662E756FBBA0}" destId="{F460ED50-74D2-4CB4-8A96-43FB0B5242CC}" srcOrd="0" destOrd="0" presId="urn:microsoft.com/office/officeart/2005/8/layout/process4"/>
    <dgm:cxn modelId="{FD96F865-E531-4F8D-BFDA-C5EFF2F1183D}" type="presParOf" srcId="{87CB46FC-8C0F-4D4A-B022-DA8CAC334749}" destId="{B0E9FD61-71EE-4310-B749-3D8C1C8F138C}" srcOrd="5" destOrd="0" presId="urn:microsoft.com/office/officeart/2005/8/layout/process4"/>
    <dgm:cxn modelId="{295BBC80-3FA0-4096-921C-546FCFA58CF5}" type="presParOf" srcId="{87CB46FC-8C0F-4D4A-B022-DA8CAC334749}" destId="{740F849A-EB35-4D4E-B585-FCCF23490F69}" srcOrd="6" destOrd="0" presId="urn:microsoft.com/office/officeart/2005/8/layout/process4"/>
    <dgm:cxn modelId="{77347B26-A12A-4A5A-B46D-BFD59E716F70}" type="presParOf" srcId="{740F849A-EB35-4D4E-B585-FCCF23490F69}" destId="{6D8661FB-7D93-476F-9658-CD3836A0DF0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DCD0F9-E26C-4EBD-A317-4BE013705A72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A297BA3-1D2F-42B0-AB10-E983DC64510B}">
      <dgm:prSet phldrT="[Text]"/>
      <dgm:spPr/>
      <dgm:t>
        <a:bodyPr/>
        <a:lstStyle/>
        <a:p>
          <a:r>
            <a:rPr lang="de-DE" dirty="0" smtClean="0"/>
            <a:t>Ich habe einen Job</a:t>
          </a:r>
          <a:endParaRPr lang="de-DE" dirty="0"/>
        </a:p>
      </dgm:t>
    </dgm:pt>
    <dgm:pt modelId="{A105526A-3F1E-4ED8-A33B-2ED9E565DC88}" type="parTrans" cxnId="{B8A698AB-4339-4D18-8DEF-A0EAC8A374BE}">
      <dgm:prSet/>
      <dgm:spPr/>
      <dgm:t>
        <a:bodyPr/>
        <a:lstStyle/>
        <a:p>
          <a:endParaRPr lang="de-DE"/>
        </a:p>
      </dgm:t>
    </dgm:pt>
    <dgm:pt modelId="{F9DA0511-8088-4317-8D39-0A96021D33EC}" type="sibTrans" cxnId="{B8A698AB-4339-4D18-8DEF-A0EAC8A374BE}">
      <dgm:prSet/>
      <dgm:spPr/>
      <dgm:t>
        <a:bodyPr/>
        <a:lstStyle/>
        <a:p>
          <a:endParaRPr lang="de-DE"/>
        </a:p>
      </dgm:t>
    </dgm:pt>
    <dgm:pt modelId="{D934E81A-20C0-45F5-ACF9-6787FECE8AA8}">
      <dgm:prSet phldrT="[Text]"/>
      <dgm:spPr/>
      <dgm:t>
        <a:bodyPr/>
        <a:lstStyle/>
        <a:p>
          <a:r>
            <a:rPr lang="de-DE" dirty="0" smtClean="0"/>
            <a:t>Ich beobachte den Markt</a:t>
          </a:r>
          <a:endParaRPr lang="de-DE" dirty="0"/>
        </a:p>
      </dgm:t>
    </dgm:pt>
    <dgm:pt modelId="{A295CBC8-5AA2-4EFC-B0ED-D62C7C2DCF46}" type="parTrans" cxnId="{E05335EC-3E85-468B-89BC-3D47401F6B44}">
      <dgm:prSet/>
      <dgm:spPr/>
      <dgm:t>
        <a:bodyPr/>
        <a:lstStyle/>
        <a:p>
          <a:endParaRPr lang="de-DE"/>
        </a:p>
      </dgm:t>
    </dgm:pt>
    <dgm:pt modelId="{92649836-092C-45DB-AED5-235D6570C074}" type="sibTrans" cxnId="{E05335EC-3E85-468B-89BC-3D47401F6B44}">
      <dgm:prSet/>
      <dgm:spPr/>
      <dgm:t>
        <a:bodyPr/>
        <a:lstStyle/>
        <a:p>
          <a:endParaRPr lang="de-DE"/>
        </a:p>
      </dgm:t>
    </dgm:pt>
    <dgm:pt modelId="{56D5248E-04CA-47D4-AC3C-EBD77AB1BF83}">
      <dgm:prSet phldrT="[Text]"/>
      <dgm:spPr/>
      <dgm:t>
        <a:bodyPr/>
        <a:lstStyle/>
        <a:p>
          <a:r>
            <a:rPr lang="de-DE" dirty="0" smtClean="0"/>
            <a:t>Ich vergleiche mich</a:t>
          </a:r>
          <a:endParaRPr lang="de-DE" dirty="0"/>
        </a:p>
      </dgm:t>
    </dgm:pt>
    <dgm:pt modelId="{7A36AD82-0D7D-49F3-87D9-CAC9D35F1E16}" type="parTrans" cxnId="{14F9D917-9441-412B-B74C-78229EA1AB3A}">
      <dgm:prSet/>
      <dgm:spPr/>
      <dgm:t>
        <a:bodyPr/>
        <a:lstStyle/>
        <a:p>
          <a:endParaRPr lang="de-DE"/>
        </a:p>
      </dgm:t>
    </dgm:pt>
    <dgm:pt modelId="{6FE788D8-C8F7-4682-B53C-CA1ED83FFCBB}" type="sibTrans" cxnId="{14F9D917-9441-412B-B74C-78229EA1AB3A}">
      <dgm:prSet/>
      <dgm:spPr/>
      <dgm:t>
        <a:bodyPr/>
        <a:lstStyle/>
        <a:p>
          <a:endParaRPr lang="de-DE"/>
        </a:p>
      </dgm:t>
    </dgm:pt>
    <dgm:pt modelId="{B5B725B6-D42D-4439-9D6C-DAEBAA5C3693}">
      <dgm:prSet phldrT="[Text]"/>
      <dgm:spPr/>
      <dgm:t>
        <a:bodyPr/>
        <a:lstStyle/>
        <a:p>
          <a:r>
            <a:rPr lang="de-DE" dirty="0" smtClean="0"/>
            <a:t>Ich passe mich an: Methode, Fach oder </a:t>
          </a:r>
          <a:r>
            <a:rPr lang="de-DE" dirty="0" err="1" smtClean="0"/>
            <a:t>Social</a:t>
          </a:r>
          <a:r>
            <a:rPr lang="de-DE" dirty="0" smtClean="0"/>
            <a:t> </a:t>
          </a:r>
          <a:r>
            <a:rPr lang="de-DE" dirty="0" err="1" smtClean="0"/>
            <a:t>Skill</a:t>
          </a:r>
          <a:endParaRPr lang="de-DE" dirty="0"/>
        </a:p>
      </dgm:t>
    </dgm:pt>
    <dgm:pt modelId="{846E77D6-CE4B-44E3-AD10-FBF72EBB21EF}" type="parTrans" cxnId="{25341389-108C-47CF-9263-893E7FE4E95C}">
      <dgm:prSet/>
      <dgm:spPr/>
      <dgm:t>
        <a:bodyPr/>
        <a:lstStyle/>
        <a:p>
          <a:endParaRPr lang="de-DE"/>
        </a:p>
      </dgm:t>
    </dgm:pt>
    <dgm:pt modelId="{E932F43C-2708-4096-A4EC-1BE93F813EE9}" type="sibTrans" cxnId="{25341389-108C-47CF-9263-893E7FE4E95C}">
      <dgm:prSet/>
      <dgm:spPr/>
      <dgm:t>
        <a:bodyPr/>
        <a:lstStyle/>
        <a:p>
          <a:endParaRPr lang="de-DE"/>
        </a:p>
      </dgm:t>
    </dgm:pt>
    <dgm:pt modelId="{EA2E8322-5AD8-4358-9967-13C8452CACA9}">
      <dgm:prSet phldrT="[Text]"/>
      <dgm:spPr/>
      <dgm:t>
        <a:bodyPr/>
        <a:lstStyle/>
        <a:p>
          <a:r>
            <a:rPr lang="de-DE" dirty="0" smtClean="0"/>
            <a:t>Ich wende neues Wissen an</a:t>
          </a:r>
          <a:endParaRPr lang="de-DE" dirty="0"/>
        </a:p>
      </dgm:t>
    </dgm:pt>
    <dgm:pt modelId="{511AC90A-591E-4520-815A-6E4065C0D280}" type="parTrans" cxnId="{8BAD2442-9F49-4096-8B33-1684C4EE365F}">
      <dgm:prSet/>
      <dgm:spPr/>
      <dgm:t>
        <a:bodyPr/>
        <a:lstStyle/>
        <a:p>
          <a:endParaRPr lang="de-DE"/>
        </a:p>
      </dgm:t>
    </dgm:pt>
    <dgm:pt modelId="{FEDFDDEB-855B-4BFA-9EEF-99E2E0BE9287}" type="sibTrans" cxnId="{8BAD2442-9F49-4096-8B33-1684C4EE365F}">
      <dgm:prSet/>
      <dgm:spPr/>
      <dgm:t>
        <a:bodyPr/>
        <a:lstStyle/>
        <a:p>
          <a:endParaRPr lang="de-DE"/>
        </a:p>
      </dgm:t>
    </dgm:pt>
    <dgm:pt modelId="{FFF9A7D5-C857-417D-AD58-505CDF91D3D2}" type="pres">
      <dgm:prSet presAssocID="{3ADCD0F9-E26C-4EBD-A317-4BE013705A7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2BFA7A5-BEC4-4A08-990A-AD2BEE522CE9}" type="pres">
      <dgm:prSet presAssocID="{FA297BA3-1D2F-42B0-AB10-E983DC64510B}" presName="dummy" presStyleCnt="0"/>
      <dgm:spPr/>
    </dgm:pt>
    <dgm:pt modelId="{B5201C7D-92D4-4F20-8CCA-545140250D6E}" type="pres">
      <dgm:prSet presAssocID="{FA297BA3-1D2F-42B0-AB10-E983DC64510B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34883C5-F4BB-426A-A29F-86B30399C968}" type="pres">
      <dgm:prSet presAssocID="{F9DA0511-8088-4317-8D39-0A96021D33EC}" presName="sibTrans" presStyleLbl="node1" presStyleIdx="0" presStyleCnt="5"/>
      <dgm:spPr/>
      <dgm:t>
        <a:bodyPr/>
        <a:lstStyle/>
        <a:p>
          <a:endParaRPr lang="de-DE"/>
        </a:p>
      </dgm:t>
    </dgm:pt>
    <dgm:pt modelId="{29A0BE3B-F161-48B5-A629-7F8594733EBE}" type="pres">
      <dgm:prSet presAssocID="{D934E81A-20C0-45F5-ACF9-6787FECE8AA8}" presName="dummy" presStyleCnt="0"/>
      <dgm:spPr/>
    </dgm:pt>
    <dgm:pt modelId="{25FC20F8-5CC7-4350-9BD1-3C261A11CFFC}" type="pres">
      <dgm:prSet presAssocID="{D934E81A-20C0-45F5-ACF9-6787FECE8AA8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587F356-1530-4528-A4F2-F9E754F54576}" type="pres">
      <dgm:prSet presAssocID="{92649836-092C-45DB-AED5-235D6570C074}" presName="sibTrans" presStyleLbl="node1" presStyleIdx="1" presStyleCnt="5"/>
      <dgm:spPr/>
      <dgm:t>
        <a:bodyPr/>
        <a:lstStyle/>
        <a:p>
          <a:endParaRPr lang="de-DE"/>
        </a:p>
      </dgm:t>
    </dgm:pt>
    <dgm:pt modelId="{4300D381-660F-4298-8B20-9A06FD891E19}" type="pres">
      <dgm:prSet presAssocID="{56D5248E-04CA-47D4-AC3C-EBD77AB1BF83}" presName="dummy" presStyleCnt="0"/>
      <dgm:spPr/>
    </dgm:pt>
    <dgm:pt modelId="{2E373729-6395-470B-8EC7-856BD1D3C765}" type="pres">
      <dgm:prSet presAssocID="{56D5248E-04CA-47D4-AC3C-EBD77AB1BF83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03EF04A-9046-4916-B94C-23B8587C9935}" type="pres">
      <dgm:prSet presAssocID="{6FE788D8-C8F7-4682-B53C-CA1ED83FFCBB}" presName="sibTrans" presStyleLbl="node1" presStyleIdx="2" presStyleCnt="5"/>
      <dgm:spPr/>
      <dgm:t>
        <a:bodyPr/>
        <a:lstStyle/>
        <a:p>
          <a:endParaRPr lang="de-DE"/>
        </a:p>
      </dgm:t>
    </dgm:pt>
    <dgm:pt modelId="{EEF6E972-11C7-4B25-9CD3-6A1CD1DFFD2B}" type="pres">
      <dgm:prSet presAssocID="{B5B725B6-D42D-4439-9D6C-DAEBAA5C3693}" presName="dummy" presStyleCnt="0"/>
      <dgm:spPr/>
    </dgm:pt>
    <dgm:pt modelId="{76F04B1F-0D2C-42AC-A365-8E6D383D7278}" type="pres">
      <dgm:prSet presAssocID="{B5B725B6-D42D-4439-9D6C-DAEBAA5C3693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18A03D-1E95-4398-A85B-34FEA6C738C9}" type="pres">
      <dgm:prSet presAssocID="{E932F43C-2708-4096-A4EC-1BE93F813EE9}" presName="sibTrans" presStyleLbl="node1" presStyleIdx="3" presStyleCnt="5"/>
      <dgm:spPr/>
      <dgm:t>
        <a:bodyPr/>
        <a:lstStyle/>
        <a:p>
          <a:endParaRPr lang="de-DE"/>
        </a:p>
      </dgm:t>
    </dgm:pt>
    <dgm:pt modelId="{B9D0CAEC-9942-4FC1-B2DE-8804A8E16937}" type="pres">
      <dgm:prSet presAssocID="{EA2E8322-5AD8-4358-9967-13C8452CACA9}" presName="dummy" presStyleCnt="0"/>
      <dgm:spPr/>
    </dgm:pt>
    <dgm:pt modelId="{8C3AFFB3-DCF1-46C6-8C58-5D8080C8F8ED}" type="pres">
      <dgm:prSet presAssocID="{EA2E8322-5AD8-4358-9967-13C8452CACA9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9A3BD9-C1C1-4CF9-B1EB-227984197C7B}" type="pres">
      <dgm:prSet presAssocID="{FEDFDDEB-855B-4BFA-9EEF-99E2E0BE9287}" presName="sibTrans" presStyleLbl="node1" presStyleIdx="4" presStyleCnt="5"/>
      <dgm:spPr/>
      <dgm:t>
        <a:bodyPr/>
        <a:lstStyle/>
        <a:p>
          <a:endParaRPr lang="de-DE"/>
        </a:p>
      </dgm:t>
    </dgm:pt>
  </dgm:ptLst>
  <dgm:cxnLst>
    <dgm:cxn modelId="{6014C75C-E909-4D36-9C10-81A492D01066}" type="presOf" srcId="{EA2E8322-5AD8-4358-9967-13C8452CACA9}" destId="{8C3AFFB3-DCF1-46C6-8C58-5D8080C8F8ED}" srcOrd="0" destOrd="0" presId="urn:microsoft.com/office/officeart/2005/8/layout/cycle1"/>
    <dgm:cxn modelId="{2854B726-A03A-4FD6-8962-231CC9339663}" type="presOf" srcId="{56D5248E-04CA-47D4-AC3C-EBD77AB1BF83}" destId="{2E373729-6395-470B-8EC7-856BD1D3C765}" srcOrd="0" destOrd="0" presId="urn:microsoft.com/office/officeart/2005/8/layout/cycle1"/>
    <dgm:cxn modelId="{6FE172D5-A2FF-44DF-A821-375DCF734BFF}" type="presOf" srcId="{FA297BA3-1D2F-42B0-AB10-E983DC64510B}" destId="{B5201C7D-92D4-4F20-8CCA-545140250D6E}" srcOrd="0" destOrd="0" presId="urn:microsoft.com/office/officeart/2005/8/layout/cycle1"/>
    <dgm:cxn modelId="{2423B2D8-420B-44C8-8F05-960A211B9F99}" type="presOf" srcId="{FEDFDDEB-855B-4BFA-9EEF-99E2E0BE9287}" destId="{5D9A3BD9-C1C1-4CF9-B1EB-227984197C7B}" srcOrd="0" destOrd="0" presId="urn:microsoft.com/office/officeart/2005/8/layout/cycle1"/>
    <dgm:cxn modelId="{25341389-108C-47CF-9263-893E7FE4E95C}" srcId="{3ADCD0F9-E26C-4EBD-A317-4BE013705A72}" destId="{B5B725B6-D42D-4439-9D6C-DAEBAA5C3693}" srcOrd="3" destOrd="0" parTransId="{846E77D6-CE4B-44E3-AD10-FBF72EBB21EF}" sibTransId="{E932F43C-2708-4096-A4EC-1BE93F813EE9}"/>
    <dgm:cxn modelId="{439F1396-B150-40D8-BCD8-DDEC194B02D3}" type="presOf" srcId="{3ADCD0F9-E26C-4EBD-A317-4BE013705A72}" destId="{FFF9A7D5-C857-417D-AD58-505CDF91D3D2}" srcOrd="0" destOrd="0" presId="urn:microsoft.com/office/officeart/2005/8/layout/cycle1"/>
    <dgm:cxn modelId="{8C71099F-85D4-4082-8893-12F219F14C7A}" type="presOf" srcId="{E932F43C-2708-4096-A4EC-1BE93F813EE9}" destId="{8B18A03D-1E95-4398-A85B-34FEA6C738C9}" srcOrd="0" destOrd="0" presId="urn:microsoft.com/office/officeart/2005/8/layout/cycle1"/>
    <dgm:cxn modelId="{6C9A521F-ED3A-4B4E-86D9-D0B39CCB10D6}" type="presOf" srcId="{F9DA0511-8088-4317-8D39-0A96021D33EC}" destId="{534883C5-F4BB-426A-A29F-86B30399C968}" srcOrd="0" destOrd="0" presId="urn:microsoft.com/office/officeart/2005/8/layout/cycle1"/>
    <dgm:cxn modelId="{E05335EC-3E85-468B-89BC-3D47401F6B44}" srcId="{3ADCD0F9-E26C-4EBD-A317-4BE013705A72}" destId="{D934E81A-20C0-45F5-ACF9-6787FECE8AA8}" srcOrd="1" destOrd="0" parTransId="{A295CBC8-5AA2-4EFC-B0ED-D62C7C2DCF46}" sibTransId="{92649836-092C-45DB-AED5-235D6570C074}"/>
    <dgm:cxn modelId="{8BAD2442-9F49-4096-8B33-1684C4EE365F}" srcId="{3ADCD0F9-E26C-4EBD-A317-4BE013705A72}" destId="{EA2E8322-5AD8-4358-9967-13C8452CACA9}" srcOrd="4" destOrd="0" parTransId="{511AC90A-591E-4520-815A-6E4065C0D280}" sibTransId="{FEDFDDEB-855B-4BFA-9EEF-99E2E0BE9287}"/>
    <dgm:cxn modelId="{14F9D917-9441-412B-B74C-78229EA1AB3A}" srcId="{3ADCD0F9-E26C-4EBD-A317-4BE013705A72}" destId="{56D5248E-04CA-47D4-AC3C-EBD77AB1BF83}" srcOrd="2" destOrd="0" parTransId="{7A36AD82-0D7D-49F3-87D9-CAC9D35F1E16}" sibTransId="{6FE788D8-C8F7-4682-B53C-CA1ED83FFCBB}"/>
    <dgm:cxn modelId="{02611D86-D650-46FA-A309-95111790351E}" type="presOf" srcId="{D934E81A-20C0-45F5-ACF9-6787FECE8AA8}" destId="{25FC20F8-5CC7-4350-9BD1-3C261A11CFFC}" srcOrd="0" destOrd="0" presId="urn:microsoft.com/office/officeart/2005/8/layout/cycle1"/>
    <dgm:cxn modelId="{F7818C1D-C65C-4196-A063-C454C7F83AC5}" type="presOf" srcId="{92649836-092C-45DB-AED5-235D6570C074}" destId="{8587F356-1530-4528-A4F2-F9E754F54576}" srcOrd="0" destOrd="0" presId="urn:microsoft.com/office/officeart/2005/8/layout/cycle1"/>
    <dgm:cxn modelId="{B8A698AB-4339-4D18-8DEF-A0EAC8A374BE}" srcId="{3ADCD0F9-E26C-4EBD-A317-4BE013705A72}" destId="{FA297BA3-1D2F-42B0-AB10-E983DC64510B}" srcOrd="0" destOrd="0" parTransId="{A105526A-3F1E-4ED8-A33B-2ED9E565DC88}" sibTransId="{F9DA0511-8088-4317-8D39-0A96021D33EC}"/>
    <dgm:cxn modelId="{11604D39-1825-4ED0-A517-64BD8866E8DB}" type="presOf" srcId="{B5B725B6-D42D-4439-9D6C-DAEBAA5C3693}" destId="{76F04B1F-0D2C-42AC-A365-8E6D383D7278}" srcOrd="0" destOrd="0" presId="urn:microsoft.com/office/officeart/2005/8/layout/cycle1"/>
    <dgm:cxn modelId="{FE551444-A5EF-427C-BA35-7F368CA48016}" type="presOf" srcId="{6FE788D8-C8F7-4682-B53C-CA1ED83FFCBB}" destId="{103EF04A-9046-4916-B94C-23B8587C9935}" srcOrd="0" destOrd="0" presId="urn:microsoft.com/office/officeart/2005/8/layout/cycle1"/>
    <dgm:cxn modelId="{EA8B2B44-AC43-4588-80B9-5BF3C9599269}" type="presParOf" srcId="{FFF9A7D5-C857-417D-AD58-505CDF91D3D2}" destId="{92BFA7A5-BEC4-4A08-990A-AD2BEE522CE9}" srcOrd="0" destOrd="0" presId="urn:microsoft.com/office/officeart/2005/8/layout/cycle1"/>
    <dgm:cxn modelId="{1E92ACFA-2817-4D07-A7D5-27F2D1D9FF0C}" type="presParOf" srcId="{FFF9A7D5-C857-417D-AD58-505CDF91D3D2}" destId="{B5201C7D-92D4-4F20-8CCA-545140250D6E}" srcOrd="1" destOrd="0" presId="urn:microsoft.com/office/officeart/2005/8/layout/cycle1"/>
    <dgm:cxn modelId="{A8AA46B9-5788-4C0B-A84B-9B064003BEF7}" type="presParOf" srcId="{FFF9A7D5-C857-417D-AD58-505CDF91D3D2}" destId="{534883C5-F4BB-426A-A29F-86B30399C968}" srcOrd="2" destOrd="0" presId="urn:microsoft.com/office/officeart/2005/8/layout/cycle1"/>
    <dgm:cxn modelId="{94724F94-AEA1-48F6-9150-ECE2A7A08E88}" type="presParOf" srcId="{FFF9A7D5-C857-417D-AD58-505CDF91D3D2}" destId="{29A0BE3B-F161-48B5-A629-7F8594733EBE}" srcOrd="3" destOrd="0" presId="urn:microsoft.com/office/officeart/2005/8/layout/cycle1"/>
    <dgm:cxn modelId="{A6B40099-05A6-4E3F-9BE3-2AFB8D221749}" type="presParOf" srcId="{FFF9A7D5-C857-417D-AD58-505CDF91D3D2}" destId="{25FC20F8-5CC7-4350-9BD1-3C261A11CFFC}" srcOrd="4" destOrd="0" presId="urn:microsoft.com/office/officeart/2005/8/layout/cycle1"/>
    <dgm:cxn modelId="{50438C09-EE13-4996-950F-82E462D9DCAE}" type="presParOf" srcId="{FFF9A7D5-C857-417D-AD58-505CDF91D3D2}" destId="{8587F356-1530-4528-A4F2-F9E754F54576}" srcOrd="5" destOrd="0" presId="urn:microsoft.com/office/officeart/2005/8/layout/cycle1"/>
    <dgm:cxn modelId="{57123E67-2864-438C-B320-6D691207545C}" type="presParOf" srcId="{FFF9A7D5-C857-417D-AD58-505CDF91D3D2}" destId="{4300D381-660F-4298-8B20-9A06FD891E19}" srcOrd="6" destOrd="0" presId="urn:microsoft.com/office/officeart/2005/8/layout/cycle1"/>
    <dgm:cxn modelId="{8B252F49-2783-4E1B-A2FC-C7E27809249B}" type="presParOf" srcId="{FFF9A7D5-C857-417D-AD58-505CDF91D3D2}" destId="{2E373729-6395-470B-8EC7-856BD1D3C765}" srcOrd="7" destOrd="0" presId="urn:microsoft.com/office/officeart/2005/8/layout/cycle1"/>
    <dgm:cxn modelId="{CCE3E9BC-8DD5-4EC1-B035-0C82C64B03C8}" type="presParOf" srcId="{FFF9A7D5-C857-417D-AD58-505CDF91D3D2}" destId="{103EF04A-9046-4916-B94C-23B8587C9935}" srcOrd="8" destOrd="0" presId="urn:microsoft.com/office/officeart/2005/8/layout/cycle1"/>
    <dgm:cxn modelId="{B5B2FA3C-8C19-4BB6-93C1-25F7F65752D2}" type="presParOf" srcId="{FFF9A7D5-C857-417D-AD58-505CDF91D3D2}" destId="{EEF6E972-11C7-4B25-9CD3-6A1CD1DFFD2B}" srcOrd="9" destOrd="0" presId="urn:microsoft.com/office/officeart/2005/8/layout/cycle1"/>
    <dgm:cxn modelId="{2D62EA36-B562-4402-AC5D-78715EA9AFAC}" type="presParOf" srcId="{FFF9A7D5-C857-417D-AD58-505CDF91D3D2}" destId="{76F04B1F-0D2C-42AC-A365-8E6D383D7278}" srcOrd="10" destOrd="0" presId="urn:microsoft.com/office/officeart/2005/8/layout/cycle1"/>
    <dgm:cxn modelId="{9D4E286D-D10B-41BE-9AD7-0F6AEC9D5FAA}" type="presParOf" srcId="{FFF9A7D5-C857-417D-AD58-505CDF91D3D2}" destId="{8B18A03D-1E95-4398-A85B-34FEA6C738C9}" srcOrd="11" destOrd="0" presId="urn:microsoft.com/office/officeart/2005/8/layout/cycle1"/>
    <dgm:cxn modelId="{D362E108-6BC9-4EB0-AA71-9A44BC82C608}" type="presParOf" srcId="{FFF9A7D5-C857-417D-AD58-505CDF91D3D2}" destId="{B9D0CAEC-9942-4FC1-B2DE-8804A8E16937}" srcOrd="12" destOrd="0" presId="urn:microsoft.com/office/officeart/2005/8/layout/cycle1"/>
    <dgm:cxn modelId="{677F5334-0F66-4EDF-B790-47FBC69A1F84}" type="presParOf" srcId="{FFF9A7D5-C857-417D-AD58-505CDF91D3D2}" destId="{8C3AFFB3-DCF1-46C6-8C58-5D8080C8F8ED}" srcOrd="13" destOrd="0" presId="urn:microsoft.com/office/officeart/2005/8/layout/cycle1"/>
    <dgm:cxn modelId="{E018D6FE-5CC7-443C-BE31-42881B088434}" type="presParOf" srcId="{FFF9A7D5-C857-417D-AD58-505CDF91D3D2}" destId="{5D9A3BD9-C1C1-4CF9-B1EB-227984197C7B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9509DD-9570-450C-9DB8-88BC2E144856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28EB5681-B346-4AD3-ACB4-E555123AC87E}">
      <dgm:prSet phldrT="[Text]"/>
      <dgm:spPr/>
      <dgm:t>
        <a:bodyPr/>
        <a:lstStyle/>
        <a:p>
          <a:r>
            <a:rPr lang="de-DE" dirty="0" smtClean="0"/>
            <a:t>Arbeitgeber</a:t>
          </a:r>
          <a:endParaRPr lang="de-DE" dirty="0"/>
        </a:p>
      </dgm:t>
    </dgm:pt>
    <dgm:pt modelId="{D0190F40-65F0-4895-BACE-6AD6D21F2717}" type="parTrans" cxnId="{0E102BEB-EA5F-4ABA-9BE4-778EECD82961}">
      <dgm:prSet/>
      <dgm:spPr/>
      <dgm:t>
        <a:bodyPr/>
        <a:lstStyle/>
        <a:p>
          <a:endParaRPr lang="de-DE"/>
        </a:p>
      </dgm:t>
    </dgm:pt>
    <dgm:pt modelId="{A3BCA09D-6C4A-4B61-A0D0-A19966ADCD2D}" type="sibTrans" cxnId="{0E102BEB-EA5F-4ABA-9BE4-778EECD82961}">
      <dgm:prSet/>
      <dgm:spPr/>
      <dgm:t>
        <a:bodyPr/>
        <a:lstStyle/>
        <a:p>
          <a:endParaRPr lang="de-DE"/>
        </a:p>
      </dgm:t>
    </dgm:pt>
    <dgm:pt modelId="{EC5A2907-3F9D-4491-ADD2-7B595B5A87D8}">
      <dgm:prSet phldrT="[Text]"/>
      <dgm:spPr/>
      <dgm:t>
        <a:bodyPr/>
        <a:lstStyle/>
        <a:p>
          <a:r>
            <a:rPr lang="de-DE" dirty="0" smtClean="0"/>
            <a:t>Bewerber</a:t>
          </a:r>
          <a:endParaRPr lang="de-DE" dirty="0"/>
        </a:p>
      </dgm:t>
    </dgm:pt>
    <dgm:pt modelId="{FCA506D1-4D27-45CB-A6A1-F6816E406119}" type="parTrans" cxnId="{86F58D39-3C78-4329-A4C8-DD5F9ED359E7}">
      <dgm:prSet/>
      <dgm:spPr/>
      <dgm:t>
        <a:bodyPr/>
        <a:lstStyle/>
        <a:p>
          <a:endParaRPr lang="de-DE"/>
        </a:p>
      </dgm:t>
    </dgm:pt>
    <dgm:pt modelId="{EC5FBBDC-6A6C-4910-B701-E76FC3584ADD}" type="sibTrans" cxnId="{86F58D39-3C78-4329-A4C8-DD5F9ED359E7}">
      <dgm:prSet/>
      <dgm:spPr/>
      <dgm:t>
        <a:bodyPr/>
        <a:lstStyle/>
        <a:p>
          <a:endParaRPr lang="de-DE"/>
        </a:p>
      </dgm:t>
    </dgm:pt>
    <dgm:pt modelId="{9DE13871-D255-4D1C-B68E-7902B74D6FE1}" type="pres">
      <dgm:prSet presAssocID="{529509DD-9570-450C-9DB8-88BC2E14485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6ADF05B-7960-431B-847F-BCAB34560A1E}" type="pres">
      <dgm:prSet presAssocID="{28EB5681-B346-4AD3-ACB4-E555123AC87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B9E4F6E-3EF1-4950-A998-39CAE8146740}" type="pres">
      <dgm:prSet presAssocID="{EC5A2907-3F9D-4491-ADD2-7B595B5A87D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595AF91-17C1-4C71-86EE-24C98E13F134}" type="presOf" srcId="{529509DD-9570-450C-9DB8-88BC2E144856}" destId="{9DE13871-D255-4D1C-B68E-7902B74D6FE1}" srcOrd="0" destOrd="0" presId="urn:microsoft.com/office/officeart/2005/8/layout/arrow5"/>
    <dgm:cxn modelId="{7DC5669A-50D2-4182-AEF8-A3EB3C6F828D}" type="presOf" srcId="{28EB5681-B346-4AD3-ACB4-E555123AC87E}" destId="{96ADF05B-7960-431B-847F-BCAB34560A1E}" srcOrd="0" destOrd="0" presId="urn:microsoft.com/office/officeart/2005/8/layout/arrow5"/>
    <dgm:cxn modelId="{448E74AE-A89D-45BF-A780-1BAAD737B414}" type="presOf" srcId="{EC5A2907-3F9D-4491-ADD2-7B595B5A87D8}" destId="{3B9E4F6E-3EF1-4950-A998-39CAE8146740}" srcOrd="0" destOrd="0" presId="urn:microsoft.com/office/officeart/2005/8/layout/arrow5"/>
    <dgm:cxn modelId="{0E102BEB-EA5F-4ABA-9BE4-778EECD82961}" srcId="{529509DD-9570-450C-9DB8-88BC2E144856}" destId="{28EB5681-B346-4AD3-ACB4-E555123AC87E}" srcOrd="0" destOrd="0" parTransId="{D0190F40-65F0-4895-BACE-6AD6D21F2717}" sibTransId="{A3BCA09D-6C4A-4B61-A0D0-A19966ADCD2D}"/>
    <dgm:cxn modelId="{86F58D39-3C78-4329-A4C8-DD5F9ED359E7}" srcId="{529509DD-9570-450C-9DB8-88BC2E144856}" destId="{EC5A2907-3F9D-4491-ADD2-7B595B5A87D8}" srcOrd="1" destOrd="0" parTransId="{FCA506D1-4D27-45CB-A6A1-F6816E406119}" sibTransId="{EC5FBBDC-6A6C-4910-B701-E76FC3584ADD}"/>
    <dgm:cxn modelId="{2CA7237B-B37A-499B-96E3-844CB8C6D7AA}" type="presParOf" srcId="{9DE13871-D255-4D1C-B68E-7902B74D6FE1}" destId="{96ADF05B-7960-431B-847F-BCAB34560A1E}" srcOrd="0" destOrd="0" presId="urn:microsoft.com/office/officeart/2005/8/layout/arrow5"/>
    <dgm:cxn modelId="{BE8B4F3E-626C-42E4-AA21-BAF40B5DCB45}" type="presParOf" srcId="{9DE13871-D255-4D1C-B68E-7902B74D6FE1}" destId="{3B9E4F6E-3EF1-4950-A998-39CAE814674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289CF7-BA41-4689-9105-19FE6BFB4DDA}">
      <dsp:nvSpPr>
        <dsp:cNvPr id="0" name=""/>
        <dsp:cNvSpPr/>
      </dsp:nvSpPr>
      <dsp:spPr>
        <a:xfrm>
          <a:off x="4061907" y="-1332983"/>
          <a:ext cx="4099706" cy="4099706"/>
        </a:xfrm>
        <a:prstGeom prst="blockArc">
          <a:avLst>
            <a:gd name="adj1" fmla="val 8090345"/>
            <a:gd name="adj2" fmla="val 11211662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2E1C0-7ACB-4A19-AB89-402FECE423F5}">
      <dsp:nvSpPr>
        <dsp:cNvPr id="0" name=""/>
        <dsp:cNvSpPr/>
      </dsp:nvSpPr>
      <dsp:spPr>
        <a:xfrm>
          <a:off x="1156961" y="1496946"/>
          <a:ext cx="4099706" cy="4099706"/>
        </a:xfrm>
        <a:prstGeom prst="blockArc">
          <a:avLst>
            <a:gd name="adj1" fmla="val 15875844"/>
            <a:gd name="adj2" fmla="val 18999585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E3AE6-D4F9-42EE-A957-BB4B996CE28B}">
      <dsp:nvSpPr>
        <dsp:cNvPr id="0" name=""/>
        <dsp:cNvSpPr/>
      </dsp:nvSpPr>
      <dsp:spPr>
        <a:xfrm>
          <a:off x="2784300" y="-1420216"/>
          <a:ext cx="4099706" cy="4099706"/>
        </a:xfrm>
        <a:prstGeom prst="blockArc">
          <a:avLst>
            <a:gd name="adj1" fmla="val 2468227"/>
            <a:gd name="adj2" fmla="val 9222750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5679A-1B18-48A5-9951-73381791D740}">
      <dsp:nvSpPr>
        <dsp:cNvPr id="0" name=""/>
        <dsp:cNvSpPr/>
      </dsp:nvSpPr>
      <dsp:spPr>
        <a:xfrm>
          <a:off x="1347794" y="95516"/>
          <a:ext cx="5005988" cy="5005988"/>
        </a:xfrm>
        <a:prstGeom prst="blockArc">
          <a:avLst>
            <a:gd name="adj1" fmla="val 10467931"/>
            <a:gd name="adj2" fmla="val 21267931"/>
            <a:gd name="adj3" fmla="val 174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C8FD2-44E1-4904-8D21-B140F3FDEA0D}">
      <dsp:nvSpPr>
        <dsp:cNvPr id="0" name=""/>
        <dsp:cNvSpPr/>
      </dsp:nvSpPr>
      <dsp:spPr>
        <a:xfrm>
          <a:off x="1486269" y="-100534"/>
          <a:ext cx="4099706" cy="4099706"/>
        </a:xfrm>
        <a:prstGeom prst="blockArc">
          <a:avLst>
            <a:gd name="adj1" fmla="val 8634203"/>
            <a:gd name="adj2" fmla="val 10376903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FCCF4-8BAE-49CF-9164-81F850E7E75F}">
      <dsp:nvSpPr>
        <dsp:cNvPr id="0" name=""/>
        <dsp:cNvSpPr/>
      </dsp:nvSpPr>
      <dsp:spPr>
        <a:xfrm>
          <a:off x="1679778" y="224839"/>
          <a:ext cx="4099706" cy="4099706"/>
        </a:xfrm>
        <a:prstGeom prst="blockArc">
          <a:avLst>
            <a:gd name="adj1" fmla="val 7513355"/>
            <a:gd name="adj2" fmla="val 9276860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E1E56-4866-4F26-88B1-11A0A7358C0E}">
      <dsp:nvSpPr>
        <dsp:cNvPr id="0" name=""/>
        <dsp:cNvSpPr/>
      </dsp:nvSpPr>
      <dsp:spPr>
        <a:xfrm>
          <a:off x="581527" y="-98782"/>
          <a:ext cx="4099706" cy="4099706"/>
        </a:xfrm>
        <a:prstGeom prst="blockArc">
          <a:avLst>
            <a:gd name="adj1" fmla="val 4103188"/>
            <a:gd name="adj2" fmla="val 5758549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AA3406-8781-46DE-A6A3-16BF64A7E865}">
      <dsp:nvSpPr>
        <dsp:cNvPr id="0" name=""/>
        <dsp:cNvSpPr/>
      </dsp:nvSpPr>
      <dsp:spPr>
        <a:xfrm>
          <a:off x="2300424" y="6676"/>
          <a:ext cx="4099706" cy="4099706"/>
        </a:xfrm>
        <a:prstGeom prst="blockArc">
          <a:avLst>
            <a:gd name="adj1" fmla="val 5200611"/>
            <a:gd name="adj2" fmla="val 7118116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3D2C4-3680-4E62-8528-32090ECD0DC1}">
      <dsp:nvSpPr>
        <dsp:cNvPr id="0" name=""/>
        <dsp:cNvSpPr/>
      </dsp:nvSpPr>
      <dsp:spPr>
        <a:xfrm>
          <a:off x="465063" y="2578039"/>
          <a:ext cx="4099706" cy="4099706"/>
        </a:xfrm>
        <a:prstGeom prst="blockArc">
          <a:avLst>
            <a:gd name="adj1" fmla="val 18010161"/>
            <a:gd name="adj2" fmla="val 20661561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3F893-9503-4443-B603-3390E996A6E3}">
      <dsp:nvSpPr>
        <dsp:cNvPr id="0" name=""/>
        <dsp:cNvSpPr/>
      </dsp:nvSpPr>
      <dsp:spPr>
        <a:xfrm>
          <a:off x="2409323" y="-980009"/>
          <a:ext cx="4099706" cy="4099706"/>
        </a:xfrm>
        <a:prstGeom prst="blockArc">
          <a:avLst>
            <a:gd name="adj1" fmla="val 3286636"/>
            <a:gd name="adj2" fmla="val 7028313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23C27-0824-4EBA-94C6-614415C99993}">
      <dsp:nvSpPr>
        <dsp:cNvPr id="0" name=""/>
        <dsp:cNvSpPr/>
      </dsp:nvSpPr>
      <dsp:spPr>
        <a:xfrm>
          <a:off x="1996652" y="-334587"/>
          <a:ext cx="4099706" cy="4099706"/>
        </a:xfrm>
        <a:prstGeom prst="blockArc">
          <a:avLst>
            <a:gd name="adj1" fmla="val 20442621"/>
            <a:gd name="adj2" fmla="val 2216289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740547-EAAD-40C7-99E2-5A9175C6517B}">
      <dsp:nvSpPr>
        <dsp:cNvPr id="0" name=""/>
        <dsp:cNvSpPr/>
      </dsp:nvSpPr>
      <dsp:spPr>
        <a:xfrm>
          <a:off x="1890235" y="-831037"/>
          <a:ext cx="4099706" cy="4099706"/>
        </a:xfrm>
        <a:prstGeom prst="blockArc">
          <a:avLst>
            <a:gd name="adj1" fmla="val 20062823"/>
            <a:gd name="adj2" fmla="val 21305547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8DAC44-3B91-40A9-9B2A-EC13335694B5}">
      <dsp:nvSpPr>
        <dsp:cNvPr id="0" name=""/>
        <dsp:cNvSpPr/>
      </dsp:nvSpPr>
      <dsp:spPr>
        <a:xfrm>
          <a:off x="3029876" y="199450"/>
          <a:ext cx="4099706" cy="4099706"/>
        </a:xfrm>
        <a:prstGeom prst="blockArc">
          <a:avLst>
            <a:gd name="adj1" fmla="val 14463371"/>
            <a:gd name="adj2" fmla="val 17391645"/>
            <a:gd name="adj3" fmla="val 21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0056E5-FA36-4F1D-8D16-E5AE40DB4C4D}">
      <dsp:nvSpPr>
        <dsp:cNvPr id="0" name=""/>
        <dsp:cNvSpPr/>
      </dsp:nvSpPr>
      <dsp:spPr>
        <a:xfrm>
          <a:off x="0" y="0"/>
          <a:ext cx="2804320" cy="978803"/>
        </a:xfrm>
        <a:prstGeom prst="ellipse">
          <a:avLst/>
        </a:prstGeom>
        <a:solidFill>
          <a:schemeClr val="accent6">
            <a:lumMod val="75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Schattenseiten?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Sonnenseiten?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 dirty="0"/>
        </a:p>
      </dsp:txBody>
      <dsp:txXfrm>
        <a:off x="0" y="0"/>
        <a:ext cx="2804320" cy="978803"/>
      </dsp:txXfrm>
    </dsp:sp>
    <dsp:sp modelId="{DB980989-FB68-4768-A3C9-26FC32153A76}">
      <dsp:nvSpPr>
        <dsp:cNvPr id="0" name=""/>
        <dsp:cNvSpPr/>
      </dsp:nvSpPr>
      <dsp:spPr>
        <a:xfrm>
          <a:off x="3160808" y="-193446"/>
          <a:ext cx="1874921" cy="13360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2-3 Berufswechsel</a:t>
          </a:r>
          <a:endParaRPr lang="de-DE" sz="1600" kern="1200" dirty="0"/>
        </a:p>
      </dsp:txBody>
      <dsp:txXfrm>
        <a:off x="3160808" y="-193446"/>
        <a:ext cx="1874921" cy="1336092"/>
      </dsp:txXfrm>
    </dsp:sp>
    <dsp:sp modelId="{AD44EB3D-2888-411C-8AFC-59B455FF4845}">
      <dsp:nvSpPr>
        <dsp:cNvPr id="0" name=""/>
        <dsp:cNvSpPr/>
      </dsp:nvSpPr>
      <dsp:spPr>
        <a:xfrm>
          <a:off x="4771976" y="0"/>
          <a:ext cx="1993483" cy="6838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8 bis 25 Jobwechsel</a:t>
          </a:r>
          <a:endParaRPr lang="de-DE" sz="1600" kern="1200" dirty="0"/>
        </a:p>
      </dsp:txBody>
      <dsp:txXfrm>
        <a:off x="4771976" y="0"/>
        <a:ext cx="1993483" cy="683828"/>
      </dsp:txXfrm>
    </dsp:sp>
    <dsp:sp modelId="{747B44E2-BB99-4BD4-8B3F-F5E869B711B5}">
      <dsp:nvSpPr>
        <dsp:cNvPr id="0" name=""/>
        <dsp:cNvSpPr/>
      </dsp:nvSpPr>
      <dsp:spPr>
        <a:xfrm>
          <a:off x="4991161" y="553775"/>
          <a:ext cx="1939013" cy="9830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Überall arbeiten können / wollen/müssen</a:t>
          </a:r>
          <a:endParaRPr lang="de-DE" sz="1400" kern="1200" dirty="0"/>
        </a:p>
      </dsp:txBody>
      <dsp:txXfrm>
        <a:off x="4991161" y="553775"/>
        <a:ext cx="1939013" cy="983095"/>
      </dsp:txXfrm>
    </dsp:sp>
    <dsp:sp modelId="{12CFE7CA-BEE6-414B-A550-66D543EAA926}">
      <dsp:nvSpPr>
        <dsp:cNvPr id="0" name=""/>
        <dsp:cNvSpPr/>
      </dsp:nvSpPr>
      <dsp:spPr>
        <a:xfrm>
          <a:off x="4687024" y="2444266"/>
          <a:ext cx="1960882" cy="979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Traumjob-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Suche</a:t>
          </a:r>
          <a:endParaRPr lang="de-DE" sz="1400" kern="1200" dirty="0"/>
        </a:p>
      </dsp:txBody>
      <dsp:txXfrm>
        <a:off x="4687024" y="2444266"/>
        <a:ext cx="1960882" cy="979479"/>
      </dsp:txXfrm>
    </dsp:sp>
    <dsp:sp modelId="{A6A858E1-E363-4DFE-AF69-74DB08FD3985}">
      <dsp:nvSpPr>
        <dsp:cNvPr id="0" name=""/>
        <dsp:cNvSpPr/>
      </dsp:nvSpPr>
      <dsp:spPr>
        <a:xfrm>
          <a:off x="2592288" y="2592291"/>
          <a:ext cx="1960882" cy="979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(virtuelle) Netzwerke</a:t>
          </a:r>
          <a:endParaRPr lang="de-DE" sz="1900" kern="1200" dirty="0" smtClean="0"/>
        </a:p>
      </dsp:txBody>
      <dsp:txXfrm>
        <a:off x="2592288" y="2592291"/>
        <a:ext cx="1960882" cy="979479"/>
      </dsp:txXfrm>
    </dsp:sp>
    <dsp:sp modelId="{2FF9441A-7B30-4F45-B59C-3BD84DD0A79F}">
      <dsp:nvSpPr>
        <dsp:cNvPr id="0" name=""/>
        <dsp:cNvSpPr/>
      </dsp:nvSpPr>
      <dsp:spPr>
        <a:xfrm>
          <a:off x="3550729" y="3968647"/>
          <a:ext cx="1911453" cy="639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„</a:t>
          </a:r>
          <a:r>
            <a:rPr lang="de-DE" sz="1400" kern="1200" dirty="0" err="1" smtClean="0"/>
            <a:t>Agencies</a:t>
          </a:r>
          <a:r>
            <a:rPr lang="de-DE" sz="1400" kern="1200" dirty="0" smtClean="0"/>
            <a:t>“</a:t>
          </a:r>
          <a:endParaRPr lang="de-DE" sz="1400" kern="1200" dirty="0"/>
        </a:p>
      </dsp:txBody>
      <dsp:txXfrm>
        <a:off x="3550729" y="3968647"/>
        <a:ext cx="1911453" cy="639864"/>
      </dsp:txXfrm>
    </dsp:sp>
    <dsp:sp modelId="{CED639C0-48B4-4668-AF52-159F75D66293}">
      <dsp:nvSpPr>
        <dsp:cNvPr id="0" name=""/>
        <dsp:cNvSpPr/>
      </dsp:nvSpPr>
      <dsp:spPr>
        <a:xfrm>
          <a:off x="2739958" y="3724007"/>
          <a:ext cx="1354097" cy="639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Befristung</a:t>
          </a:r>
          <a:endParaRPr lang="de-DE" sz="1400" kern="1200" dirty="0"/>
        </a:p>
      </dsp:txBody>
      <dsp:txXfrm>
        <a:off x="2739958" y="3724007"/>
        <a:ext cx="1354097" cy="639864"/>
      </dsp:txXfrm>
    </dsp:sp>
    <dsp:sp modelId="{A9FD3AFB-88C9-45BD-818D-1F56C462E02B}">
      <dsp:nvSpPr>
        <dsp:cNvPr id="0" name=""/>
        <dsp:cNvSpPr/>
      </dsp:nvSpPr>
      <dsp:spPr>
        <a:xfrm>
          <a:off x="1972633" y="3732475"/>
          <a:ext cx="972467" cy="8860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Pausen</a:t>
          </a:r>
          <a:endParaRPr lang="de-DE" sz="1600" kern="1200" dirty="0"/>
        </a:p>
      </dsp:txBody>
      <dsp:txXfrm>
        <a:off x="1972633" y="3732475"/>
        <a:ext cx="972467" cy="886069"/>
      </dsp:txXfrm>
    </dsp:sp>
    <dsp:sp modelId="{45A81037-B668-4BCE-B6E5-27B39CBBF036}">
      <dsp:nvSpPr>
        <dsp:cNvPr id="0" name=""/>
        <dsp:cNvSpPr/>
      </dsp:nvSpPr>
      <dsp:spPr>
        <a:xfrm>
          <a:off x="1310104" y="2945182"/>
          <a:ext cx="972467" cy="8860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Häufige</a:t>
          </a:r>
          <a:r>
            <a:rPr lang="de-DE" sz="1400" kern="1200" baseline="0" dirty="0" smtClean="0"/>
            <a:t> Neu-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baseline="0" dirty="0" smtClean="0"/>
            <a:t>Orientierung</a:t>
          </a:r>
          <a:endParaRPr lang="de-DE" sz="1400" kern="1200" dirty="0"/>
        </a:p>
      </dsp:txBody>
      <dsp:txXfrm>
        <a:off x="1310104" y="2945182"/>
        <a:ext cx="972467" cy="886069"/>
      </dsp:txXfrm>
    </dsp:sp>
    <dsp:sp modelId="{C2184AC0-C349-4C6F-BDA2-D1A0647B74B0}">
      <dsp:nvSpPr>
        <dsp:cNvPr id="0" name=""/>
        <dsp:cNvSpPr/>
      </dsp:nvSpPr>
      <dsp:spPr>
        <a:xfrm>
          <a:off x="356611" y="1906976"/>
          <a:ext cx="2131475" cy="10708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Weiterbildung: Aufbaustudium, Anpassungsqualifizierung etc.</a:t>
          </a:r>
          <a:endParaRPr lang="de-DE" sz="1400" kern="1200" dirty="0"/>
        </a:p>
      </dsp:txBody>
      <dsp:txXfrm>
        <a:off x="356611" y="1906976"/>
        <a:ext cx="2131475" cy="1070809"/>
      </dsp:txXfrm>
    </dsp:sp>
    <dsp:sp modelId="{29A65D0B-F527-488E-8A5B-A8168CDC50E9}">
      <dsp:nvSpPr>
        <dsp:cNvPr id="0" name=""/>
        <dsp:cNvSpPr/>
      </dsp:nvSpPr>
      <dsp:spPr>
        <a:xfrm>
          <a:off x="5884308" y="1604738"/>
          <a:ext cx="954437" cy="7181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Gehalts-Kurven</a:t>
          </a:r>
          <a:endParaRPr lang="de-DE" sz="1400" kern="1200" dirty="0"/>
        </a:p>
      </dsp:txBody>
      <dsp:txXfrm>
        <a:off x="5884308" y="1604738"/>
        <a:ext cx="954437" cy="718109"/>
      </dsp:txXfrm>
    </dsp:sp>
    <dsp:sp modelId="{89AE7C88-05F2-4904-839C-174C2B25C5FA}">
      <dsp:nvSpPr>
        <dsp:cNvPr id="0" name=""/>
        <dsp:cNvSpPr/>
      </dsp:nvSpPr>
      <dsp:spPr>
        <a:xfrm>
          <a:off x="2127816" y="1168740"/>
          <a:ext cx="1776106" cy="7181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Gar keine Rente mehr?</a:t>
          </a:r>
          <a:endParaRPr lang="de-DE" sz="1400" kern="1200" dirty="0"/>
        </a:p>
      </dsp:txBody>
      <dsp:txXfrm>
        <a:off x="2127816" y="1168740"/>
        <a:ext cx="1776106" cy="718109"/>
      </dsp:txXfrm>
    </dsp:sp>
    <dsp:sp modelId="{2AE97977-7133-4351-B776-B8B0B944366F}">
      <dsp:nvSpPr>
        <dsp:cNvPr id="0" name=""/>
        <dsp:cNvSpPr/>
      </dsp:nvSpPr>
      <dsp:spPr>
        <a:xfrm>
          <a:off x="3734042" y="1698069"/>
          <a:ext cx="1895456" cy="9136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45 Stunden?</a:t>
          </a:r>
          <a:endParaRPr lang="de-DE" sz="1900" kern="1200" dirty="0"/>
        </a:p>
      </dsp:txBody>
      <dsp:txXfrm>
        <a:off x="3734042" y="1698069"/>
        <a:ext cx="1895456" cy="9136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D295A8-6782-4544-B820-2C5B3B2E1246}">
      <dsp:nvSpPr>
        <dsp:cNvPr id="0" name=""/>
        <dsp:cNvSpPr/>
      </dsp:nvSpPr>
      <dsp:spPr>
        <a:xfrm>
          <a:off x="0" y="3434923"/>
          <a:ext cx="8183562" cy="751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Laufend Informationen über Jobs</a:t>
          </a:r>
          <a:endParaRPr lang="de-DE" sz="2600" kern="1200" dirty="0"/>
        </a:p>
      </dsp:txBody>
      <dsp:txXfrm>
        <a:off x="0" y="3434923"/>
        <a:ext cx="8183562" cy="751477"/>
      </dsp:txXfrm>
    </dsp:sp>
    <dsp:sp modelId="{A5E6BAE2-34F1-4EED-A538-9B359B1E1B31}">
      <dsp:nvSpPr>
        <dsp:cNvPr id="0" name=""/>
        <dsp:cNvSpPr/>
      </dsp:nvSpPr>
      <dsp:spPr>
        <a:xfrm rot="10800000">
          <a:off x="0" y="2290423"/>
          <a:ext cx="8183562" cy="115577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Zugriff auf diese Netzwerke jederzeit</a:t>
          </a:r>
          <a:endParaRPr lang="de-DE" sz="2600" kern="1200" dirty="0"/>
        </a:p>
      </dsp:txBody>
      <dsp:txXfrm rot="10800000">
        <a:off x="0" y="2290423"/>
        <a:ext cx="8183562" cy="1155772"/>
      </dsp:txXfrm>
    </dsp:sp>
    <dsp:sp modelId="{F460ED50-74D2-4CB4-8A96-43FB0B5242CC}">
      <dsp:nvSpPr>
        <dsp:cNvPr id="0" name=""/>
        <dsp:cNvSpPr/>
      </dsp:nvSpPr>
      <dsp:spPr>
        <a:xfrm rot="10800000">
          <a:off x="0" y="1145923"/>
          <a:ext cx="8183562" cy="115577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Sichtbare Netzwerke ein ganzes Leben lang</a:t>
          </a:r>
          <a:endParaRPr lang="de-DE" sz="2600" kern="1200" dirty="0"/>
        </a:p>
      </dsp:txBody>
      <dsp:txXfrm rot="10800000">
        <a:off x="0" y="1145923"/>
        <a:ext cx="8183562" cy="1155772"/>
      </dsp:txXfrm>
    </dsp:sp>
    <dsp:sp modelId="{6D8661FB-7D93-476F-9658-CD3836A0DF0C}">
      <dsp:nvSpPr>
        <dsp:cNvPr id="0" name=""/>
        <dsp:cNvSpPr/>
      </dsp:nvSpPr>
      <dsp:spPr>
        <a:xfrm rot="10800000">
          <a:off x="0" y="1423"/>
          <a:ext cx="8183562" cy="115577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Soziales Networking für alle</a:t>
          </a:r>
          <a:endParaRPr lang="de-DE" sz="2600" kern="1200" dirty="0"/>
        </a:p>
      </dsp:txBody>
      <dsp:txXfrm rot="10800000">
        <a:off x="0" y="1423"/>
        <a:ext cx="8183562" cy="115577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201C7D-92D4-4F20-8CCA-545140250D6E}">
      <dsp:nvSpPr>
        <dsp:cNvPr id="0" name=""/>
        <dsp:cNvSpPr/>
      </dsp:nvSpPr>
      <dsp:spPr>
        <a:xfrm>
          <a:off x="4735914" y="37692"/>
          <a:ext cx="1247394" cy="1247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Ich habe einen Job</a:t>
          </a:r>
          <a:endParaRPr lang="de-DE" sz="1700" kern="1200" dirty="0"/>
        </a:p>
      </dsp:txBody>
      <dsp:txXfrm>
        <a:off x="4735914" y="37692"/>
        <a:ext cx="1247394" cy="1247394"/>
      </dsp:txXfrm>
    </dsp:sp>
    <dsp:sp modelId="{534883C5-F4BB-426A-A29F-86B30399C968}">
      <dsp:nvSpPr>
        <dsp:cNvPr id="0" name=""/>
        <dsp:cNvSpPr/>
      </dsp:nvSpPr>
      <dsp:spPr>
        <a:xfrm>
          <a:off x="1802803" y="1751"/>
          <a:ext cx="4675312" cy="4675312"/>
        </a:xfrm>
        <a:prstGeom prst="circularArrow">
          <a:avLst>
            <a:gd name="adj1" fmla="val 5203"/>
            <a:gd name="adj2" fmla="val 336097"/>
            <a:gd name="adj3" fmla="val 21292491"/>
            <a:gd name="adj4" fmla="val 19766896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C20F8-5CC7-4350-9BD1-3C261A11CFFC}">
      <dsp:nvSpPr>
        <dsp:cNvPr id="0" name=""/>
        <dsp:cNvSpPr/>
      </dsp:nvSpPr>
      <dsp:spPr>
        <a:xfrm>
          <a:off x="5489391" y="2356656"/>
          <a:ext cx="1247394" cy="1247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Ich beobachte den Markt</a:t>
          </a:r>
          <a:endParaRPr lang="de-DE" sz="1700" kern="1200" dirty="0"/>
        </a:p>
      </dsp:txBody>
      <dsp:txXfrm>
        <a:off x="5489391" y="2356656"/>
        <a:ext cx="1247394" cy="1247394"/>
      </dsp:txXfrm>
    </dsp:sp>
    <dsp:sp modelId="{8587F356-1530-4528-A4F2-F9E754F54576}">
      <dsp:nvSpPr>
        <dsp:cNvPr id="0" name=""/>
        <dsp:cNvSpPr/>
      </dsp:nvSpPr>
      <dsp:spPr>
        <a:xfrm>
          <a:off x="1802803" y="1751"/>
          <a:ext cx="4675312" cy="4675312"/>
        </a:xfrm>
        <a:prstGeom prst="circularArrow">
          <a:avLst>
            <a:gd name="adj1" fmla="val 5203"/>
            <a:gd name="adj2" fmla="val 336097"/>
            <a:gd name="adj3" fmla="val 4013920"/>
            <a:gd name="adj4" fmla="val 2254147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373729-6395-470B-8EC7-856BD1D3C765}">
      <dsp:nvSpPr>
        <dsp:cNvPr id="0" name=""/>
        <dsp:cNvSpPr/>
      </dsp:nvSpPr>
      <dsp:spPr>
        <a:xfrm>
          <a:off x="3516762" y="3789854"/>
          <a:ext cx="1247394" cy="1247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Ich vergleiche mich</a:t>
          </a:r>
          <a:endParaRPr lang="de-DE" sz="1700" kern="1200" dirty="0"/>
        </a:p>
      </dsp:txBody>
      <dsp:txXfrm>
        <a:off x="3516762" y="3789854"/>
        <a:ext cx="1247394" cy="1247394"/>
      </dsp:txXfrm>
    </dsp:sp>
    <dsp:sp modelId="{103EF04A-9046-4916-B94C-23B8587C9935}">
      <dsp:nvSpPr>
        <dsp:cNvPr id="0" name=""/>
        <dsp:cNvSpPr/>
      </dsp:nvSpPr>
      <dsp:spPr>
        <a:xfrm>
          <a:off x="1802803" y="1751"/>
          <a:ext cx="4675312" cy="4675312"/>
        </a:xfrm>
        <a:prstGeom prst="circularArrow">
          <a:avLst>
            <a:gd name="adj1" fmla="val 5203"/>
            <a:gd name="adj2" fmla="val 336097"/>
            <a:gd name="adj3" fmla="val 8209756"/>
            <a:gd name="adj4" fmla="val 6449983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04B1F-0D2C-42AC-A365-8E6D383D7278}">
      <dsp:nvSpPr>
        <dsp:cNvPr id="0" name=""/>
        <dsp:cNvSpPr/>
      </dsp:nvSpPr>
      <dsp:spPr>
        <a:xfrm>
          <a:off x="1544134" y="2356656"/>
          <a:ext cx="1247394" cy="1247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Ich passe mich an: Methode, Fach oder </a:t>
          </a:r>
          <a:r>
            <a:rPr lang="de-DE" sz="1700" kern="1200" dirty="0" err="1" smtClean="0"/>
            <a:t>Social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Skill</a:t>
          </a:r>
          <a:endParaRPr lang="de-DE" sz="1700" kern="1200" dirty="0"/>
        </a:p>
      </dsp:txBody>
      <dsp:txXfrm>
        <a:off x="1544134" y="2356656"/>
        <a:ext cx="1247394" cy="1247394"/>
      </dsp:txXfrm>
    </dsp:sp>
    <dsp:sp modelId="{8B18A03D-1E95-4398-A85B-34FEA6C738C9}">
      <dsp:nvSpPr>
        <dsp:cNvPr id="0" name=""/>
        <dsp:cNvSpPr/>
      </dsp:nvSpPr>
      <dsp:spPr>
        <a:xfrm>
          <a:off x="1802803" y="1751"/>
          <a:ext cx="4675312" cy="4675312"/>
        </a:xfrm>
        <a:prstGeom prst="circularArrow">
          <a:avLst>
            <a:gd name="adj1" fmla="val 5203"/>
            <a:gd name="adj2" fmla="val 336097"/>
            <a:gd name="adj3" fmla="val 12297006"/>
            <a:gd name="adj4" fmla="val 10771411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AFFB3-DCF1-46C6-8C58-5D8080C8F8ED}">
      <dsp:nvSpPr>
        <dsp:cNvPr id="0" name=""/>
        <dsp:cNvSpPr/>
      </dsp:nvSpPr>
      <dsp:spPr>
        <a:xfrm>
          <a:off x="2297611" y="37692"/>
          <a:ext cx="1247394" cy="1247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Ich wende neues Wissen an</a:t>
          </a:r>
          <a:endParaRPr lang="de-DE" sz="1700" kern="1200" dirty="0"/>
        </a:p>
      </dsp:txBody>
      <dsp:txXfrm>
        <a:off x="2297611" y="37692"/>
        <a:ext cx="1247394" cy="1247394"/>
      </dsp:txXfrm>
    </dsp:sp>
    <dsp:sp modelId="{5D9A3BD9-C1C1-4CF9-B1EB-227984197C7B}">
      <dsp:nvSpPr>
        <dsp:cNvPr id="0" name=""/>
        <dsp:cNvSpPr/>
      </dsp:nvSpPr>
      <dsp:spPr>
        <a:xfrm>
          <a:off x="1802803" y="1751"/>
          <a:ext cx="4675312" cy="4675312"/>
        </a:xfrm>
        <a:prstGeom prst="circularArrow">
          <a:avLst>
            <a:gd name="adj1" fmla="val 5203"/>
            <a:gd name="adj2" fmla="val 336097"/>
            <a:gd name="adj3" fmla="val 16864911"/>
            <a:gd name="adj4" fmla="val 15198991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ADF05B-7960-431B-847F-BCAB34560A1E}">
      <dsp:nvSpPr>
        <dsp:cNvPr id="0" name=""/>
        <dsp:cNvSpPr/>
      </dsp:nvSpPr>
      <dsp:spPr>
        <a:xfrm rot="16200000">
          <a:off x="806" y="99968"/>
          <a:ext cx="3987888" cy="398788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700" kern="1200" dirty="0" smtClean="0"/>
            <a:t>Arbeitgeber</a:t>
          </a:r>
          <a:endParaRPr lang="de-DE" sz="3700" kern="1200" dirty="0"/>
        </a:p>
      </dsp:txBody>
      <dsp:txXfrm rot="16200000">
        <a:off x="806" y="99968"/>
        <a:ext cx="3987888" cy="3987888"/>
      </dsp:txXfrm>
    </dsp:sp>
    <dsp:sp modelId="{3B9E4F6E-3EF1-4950-A998-39CAE8146740}">
      <dsp:nvSpPr>
        <dsp:cNvPr id="0" name=""/>
        <dsp:cNvSpPr/>
      </dsp:nvSpPr>
      <dsp:spPr>
        <a:xfrm rot="5400000">
          <a:off x="4194867" y="99968"/>
          <a:ext cx="3987888" cy="398788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700" kern="1200" dirty="0" smtClean="0"/>
            <a:t>Bewerber</a:t>
          </a:r>
          <a:endParaRPr lang="de-DE" sz="3700" kern="1200" dirty="0"/>
        </a:p>
      </dsp:txBody>
      <dsp:txXfrm rot="5400000">
        <a:off x="4194867" y="99968"/>
        <a:ext cx="3987888" cy="3987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A1185-ACB2-4197-8E6E-94C5B996E160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8EB2F-6F70-4CB9-B6F1-5396E192411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8EB2F-6F70-4CB9-B6F1-5396E1924111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bgerundetes Rechtec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bgerundetes Rechtec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0" name="Unt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19" name="Datumsplatzhalt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bgerundetes Rechtec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bgerundetes Rechtec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Eine Ecke des Rechtecks abrunde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Abgerundetes Rechtec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elplatzhalt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5" name="Datumsplatzhalt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0D0518A-7119-4D9F-A00B-2EBAE76C5781}" type="datetimeFigureOut">
              <a:rPr lang="de-DE" smtClean="0"/>
              <a:pPr/>
              <a:t>12.11.2010</a:t>
            </a:fld>
            <a:endParaRPr lang="de-DE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C727B1-F7DE-4240-9FD2-B491C695AB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witter.com/svenjahofert" TargetMode="External"/><Relationship Id="rId3" Type="http://schemas.openxmlformats.org/officeDocument/2006/relationships/hyperlink" Target="http://karriereblog.svenja-hofert.de/" TargetMode="External"/><Relationship Id="rId7" Type="http://schemas.openxmlformats.org/officeDocument/2006/relationships/hyperlink" Target="http://www.xing.com/profile/Svenja_Hofert" TargetMode="External"/><Relationship Id="rId2" Type="http://schemas.openxmlformats.org/officeDocument/2006/relationships/hyperlink" Target="http://www.svenja-hofert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rriereshop.com/" TargetMode="External"/><Relationship Id="rId5" Type="http://schemas.openxmlformats.org/officeDocument/2006/relationships/hyperlink" Target="http://www.ichhasseteams.de/" TargetMode="External"/><Relationship Id="rId4" Type="http://schemas.openxmlformats.org/officeDocument/2006/relationships/hyperlink" Target="http://www.karriereundentwicklung.de/" TargetMode="External"/><Relationship Id="rId9" Type="http://schemas.openxmlformats.org/officeDocument/2006/relationships/hyperlink" Target="http://www.facebook.com/svenjahofer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828800"/>
          </a:xfrm>
        </p:spPr>
        <p:txBody>
          <a:bodyPr/>
          <a:lstStyle/>
          <a:p>
            <a:r>
              <a:rPr lang="de-DE" sz="4000" dirty="0" smtClean="0"/>
              <a:t>Schöne neue Karrierewelt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1800" b="1" dirty="0" smtClean="0"/>
              <a:t>von Svenja </a:t>
            </a:r>
            <a:r>
              <a:rPr lang="de-DE" sz="1800" b="1" dirty="0" err="1" smtClean="0"/>
              <a:t>Hofert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301208"/>
            <a:ext cx="8183880" cy="676656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II. Was sich in Sachen Karriere verändert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Karriere = Laufbahn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043608" y="3356992"/>
            <a:ext cx="7272808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Das Wort stammt von den lateinischen Wörtern </a:t>
            </a:r>
            <a:r>
              <a:rPr lang="de-DE" dirty="0" err="1" smtClean="0"/>
              <a:t>carrus</a:t>
            </a:r>
            <a:r>
              <a:rPr lang="de-DE" dirty="0" smtClean="0"/>
              <a:t> (Karren) und </a:t>
            </a:r>
            <a:r>
              <a:rPr lang="de-DE" dirty="0" err="1" smtClean="0"/>
              <a:t>carraria</a:t>
            </a:r>
            <a:r>
              <a:rPr lang="de-DE" dirty="0" smtClean="0"/>
              <a:t> (Fahrweg) und wurde später auf den beruflichen Lebensweg übertragen. Es hat nichts mit Aufstieg zu tun, sondern mit dem Vorankommen auf der Fahrbahn des Berufslebens.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1100" dirty="0" smtClean="0"/>
              <a:t>Svenja </a:t>
            </a:r>
            <a:r>
              <a:rPr lang="de-DE" sz="1100" dirty="0" err="1" smtClean="0"/>
              <a:t>Hofert</a:t>
            </a:r>
            <a:r>
              <a:rPr lang="de-DE" sz="1100" dirty="0" smtClean="0"/>
              <a:t>, das Karrieremacherbuch, </a:t>
            </a:r>
            <a:r>
              <a:rPr lang="de-DE" sz="1100" dirty="0" err="1" smtClean="0"/>
              <a:t>Eichborn</a:t>
            </a:r>
            <a:r>
              <a:rPr lang="de-DE" sz="1100" dirty="0" smtClean="0"/>
              <a:t> 2009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Wie verläuft meine Karriere?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>
          <a:xfrm>
            <a:off x="-176011" y="12879"/>
            <a:ext cx="9605493" cy="5100033"/>
          </a:xfrm>
          <a:custGeom>
            <a:avLst/>
            <a:gdLst>
              <a:gd name="connsiteX0" fmla="*/ 768439 w 9605493"/>
              <a:gd name="connsiteY0" fmla="*/ 3928056 h 5100033"/>
              <a:gd name="connsiteX1" fmla="*/ 2738907 w 9605493"/>
              <a:gd name="connsiteY1" fmla="*/ 2434107 h 5100033"/>
              <a:gd name="connsiteX2" fmla="*/ 4632101 w 9605493"/>
              <a:gd name="connsiteY2" fmla="*/ 5009882 h 5100033"/>
              <a:gd name="connsiteX3" fmla="*/ 4902557 w 9605493"/>
              <a:gd name="connsiteY3" fmla="*/ 2781836 h 5100033"/>
              <a:gd name="connsiteX4" fmla="*/ 4966952 w 9605493"/>
              <a:gd name="connsiteY4" fmla="*/ 875763 h 5100033"/>
              <a:gd name="connsiteX5" fmla="*/ 6138929 w 9605493"/>
              <a:gd name="connsiteY5" fmla="*/ 3464417 h 5100033"/>
              <a:gd name="connsiteX6" fmla="*/ 6898783 w 9605493"/>
              <a:gd name="connsiteY6" fmla="*/ 1957589 h 5100033"/>
              <a:gd name="connsiteX7" fmla="*/ 7285149 w 9605493"/>
              <a:gd name="connsiteY7" fmla="*/ 1854558 h 5100033"/>
              <a:gd name="connsiteX8" fmla="*/ 7903335 w 9605493"/>
              <a:gd name="connsiteY8" fmla="*/ 4095482 h 5100033"/>
              <a:gd name="connsiteX9" fmla="*/ 8624552 w 9605493"/>
              <a:gd name="connsiteY9" fmla="*/ 1017431 h 5100033"/>
              <a:gd name="connsiteX10" fmla="*/ 8779098 w 9605493"/>
              <a:gd name="connsiteY10" fmla="*/ 4855335 h 5100033"/>
              <a:gd name="connsiteX11" fmla="*/ 9010918 w 9605493"/>
              <a:gd name="connsiteY11" fmla="*/ 2485622 h 5100033"/>
              <a:gd name="connsiteX12" fmla="*/ 5211650 w 9605493"/>
              <a:gd name="connsiteY12" fmla="*/ 4005329 h 5100033"/>
              <a:gd name="connsiteX13" fmla="*/ 626772 w 9605493"/>
              <a:gd name="connsiteY13" fmla="*/ 476518 h 5100033"/>
              <a:gd name="connsiteX14" fmla="*/ 1451019 w 9605493"/>
              <a:gd name="connsiteY14" fmla="*/ 1146220 h 5100033"/>
              <a:gd name="connsiteX15" fmla="*/ 1219200 w 9605493"/>
              <a:gd name="connsiteY15" fmla="*/ 4919729 h 510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605493" h="5100033">
                <a:moveTo>
                  <a:pt x="768439" y="3928056"/>
                </a:moveTo>
                <a:cubicBezTo>
                  <a:pt x="1431701" y="3090929"/>
                  <a:pt x="2094963" y="2253803"/>
                  <a:pt x="2738907" y="2434107"/>
                </a:cubicBezTo>
                <a:cubicBezTo>
                  <a:pt x="3382851" y="2614411"/>
                  <a:pt x="4271493" y="4951927"/>
                  <a:pt x="4632101" y="5009882"/>
                </a:cubicBezTo>
                <a:cubicBezTo>
                  <a:pt x="4992709" y="5067837"/>
                  <a:pt x="4846749" y="3470856"/>
                  <a:pt x="4902557" y="2781836"/>
                </a:cubicBezTo>
                <a:cubicBezTo>
                  <a:pt x="4958365" y="2092816"/>
                  <a:pt x="4760890" y="762000"/>
                  <a:pt x="4966952" y="875763"/>
                </a:cubicBezTo>
                <a:cubicBezTo>
                  <a:pt x="5173014" y="989526"/>
                  <a:pt x="5816957" y="3284113"/>
                  <a:pt x="6138929" y="3464417"/>
                </a:cubicBezTo>
                <a:cubicBezTo>
                  <a:pt x="6460901" y="3644721"/>
                  <a:pt x="6707746" y="2225899"/>
                  <a:pt x="6898783" y="1957589"/>
                </a:cubicBezTo>
                <a:cubicBezTo>
                  <a:pt x="7089820" y="1689279"/>
                  <a:pt x="7117724" y="1498243"/>
                  <a:pt x="7285149" y="1854558"/>
                </a:cubicBezTo>
                <a:cubicBezTo>
                  <a:pt x="7452574" y="2210873"/>
                  <a:pt x="7680101" y="4235003"/>
                  <a:pt x="7903335" y="4095482"/>
                </a:cubicBezTo>
                <a:cubicBezTo>
                  <a:pt x="8126569" y="3955961"/>
                  <a:pt x="8478592" y="890789"/>
                  <a:pt x="8624552" y="1017431"/>
                </a:cubicBezTo>
                <a:cubicBezTo>
                  <a:pt x="8770513" y="1144073"/>
                  <a:pt x="8714704" y="4610637"/>
                  <a:pt x="8779098" y="4855335"/>
                </a:cubicBezTo>
                <a:cubicBezTo>
                  <a:pt x="8843492" y="5100033"/>
                  <a:pt x="9605493" y="2627290"/>
                  <a:pt x="9010918" y="2485622"/>
                </a:cubicBezTo>
                <a:cubicBezTo>
                  <a:pt x="8416343" y="2343954"/>
                  <a:pt x="6609008" y="4340180"/>
                  <a:pt x="5211650" y="4005329"/>
                </a:cubicBezTo>
                <a:cubicBezTo>
                  <a:pt x="3814292" y="3670478"/>
                  <a:pt x="1253544" y="953036"/>
                  <a:pt x="626772" y="476518"/>
                </a:cubicBezTo>
                <a:cubicBezTo>
                  <a:pt x="0" y="0"/>
                  <a:pt x="1352281" y="405685"/>
                  <a:pt x="1451019" y="1146220"/>
                </a:cubicBezTo>
                <a:cubicBezTo>
                  <a:pt x="1549757" y="1886755"/>
                  <a:pt x="1384478" y="3403242"/>
                  <a:pt x="1219200" y="491972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Oder so?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611560" y="1340768"/>
            <a:ext cx="7704856" cy="2088232"/>
          </a:xfrm>
          <a:prstGeom prst="straightConnector1">
            <a:avLst/>
          </a:prstGeom>
          <a:ln w="298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feil nach unten 7"/>
          <p:cNvSpPr/>
          <p:nvPr/>
        </p:nvSpPr>
        <p:spPr>
          <a:xfrm>
            <a:off x="467544" y="2780928"/>
            <a:ext cx="144016" cy="237626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 rot="5400000">
            <a:off x="-319899" y="3208330"/>
            <a:ext cx="208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Berufseinstieg</a:t>
            </a:r>
            <a:endParaRPr lang="de-DE" dirty="0"/>
          </a:p>
        </p:txBody>
      </p:sp>
      <p:sp>
        <p:nvSpPr>
          <p:cNvPr id="10" name="Freihandform 9"/>
          <p:cNvSpPr/>
          <p:nvPr/>
        </p:nvSpPr>
        <p:spPr>
          <a:xfrm>
            <a:off x="0" y="1844824"/>
            <a:ext cx="8721436" cy="3604491"/>
          </a:xfrm>
          <a:custGeom>
            <a:avLst/>
            <a:gdLst>
              <a:gd name="connsiteX0" fmla="*/ 0 w 8721436"/>
              <a:gd name="connsiteY0" fmla="*/ 3604491 h 3604491"/>
              <a:gd name="connsiteX1" fmla="*/ 318655 w 8721436"/>
              <a:gd name="connsiteY1" fmla="*/ 3147291 h 3604491"/>
              <a:gd name="connsiteX2" fmla="*/ 637309 w 8721436"/>
              <a:gd name="connsiteY2" fmla="*/ 3410527 h 3604491"/>
              <a:gd name="connsiteX3" fmla="*/ 734291 w 8721436"/>
              <a:gd name="connsiteY3" fmla="*/ 2911764 h 3604491"/>
              <a:gd name="connsiteX4" fmla="*/ 1080655 w 8721436"/>
              <a:gd name="connsiteY4" fmla="*/ 2870200 h 3604491"/>
              <a:gd name="connsiteX5" fmla="*/ 1219200 w 8721436"/>
              <a:gd name="connsiteY5" fmla="*/ 2343727 h 3604491"/>
              <a:gd name="connsiteX6" fmla="*/ 1482437 w 8721436"/>
              <a:gd name="connsiteY6" fmla="*/ 2717800 h 3604491"/>
              <a:gd name="connsiteX7" fmla="*/ 2535382 w 8721436"/>
              <a:gd name="connsiteY7" fmla="*/ 390236 h 3604491"/>
              <a:gd name="connsiteX8" fmla="*/ 3920837 w 8721436"/>
              <a:gd name="connsiteY8" fmla="*/ 376382 h 3604491"/>
              <a:gd name="connsiteX9" fmla="*/ 4267200 w 8721436"/>
              <a:gd name="connsiteY9" fmla="*/ 2634673 h 3604491"/>
              <a:gd name="connsiteX10" fmla="*/ 4779818 w 8721436"/>
              <a:gd name="connsiteY10" fmla="*/ 902855 h 3604491"/>
              <a:gd name="connsiteX11" fmla="*/ 5638800 w 8721436"/>
              <a:gd name="connsiteY11" fmla="*/ 2205182 h 3604491"/>
              <a:gd name="connsiteX12" fmla="*/ 6580909 w 8721436"/>
              <a:gd name="connsiteY12" fmla="*/ 1110673 h 3604491"/>
              <a:gd name="connsiteX13" fmla="*/ 7481455 w 8721436"/>
              <a:gd name="connsiteY13" fmla="*/ 2122055 h 3604491"/>
              <a:gd name="connsiteX14" fmla="*/ 8271164 w 8721436"/>
              <a:gd name="connsiteY14" fmla="*/ 556491 h 3604491"/>
              <a:gd name="connsiteX15" fmla="*/ 8645237 w 8721436"/>
              <a:gd name="connsiteY15" fmla="*/ 2606964 h 3604491"/>
              <a:gd name="connsiteX16" fmla="*/ 8714509 w 8721436"/>
              <a:gd name="connsiteY16" fmla="*/ 1969655 h 3604491"/>
              <a:gd name="connsiteX17" fmla="*/ 8686800 w 8721436"/>
              <a:gd name="connsiteY17" fmla="*/ 1581727 h 3604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721436" h="3604491">
                <a:moveTo>
                  <a:pt x="0" y="3604491"/>
                </a:moveTo>
                <a:cubicBezTo>
                  <a:pt x="106218" y="3392054"/>
                  <a:pt x="212437" y="3179618"/>
                  <a:pt x="318655" y="3147291"/>
                </a:cubicBezTo>
                <a:cubicBezTo>
                  <a:pt x="424873" y="3114964"/>
                  <a:pt x="568036" y="3449782"/>
                  <a:pt x="637309" y="3410527"/>
                </a:cubicBezTo>
                <a:cubicBezTo>
                  <a:pt x="706582" y="3371273"/>
                  <a:pt x="660400" y="3001819"/>
                  <a:pt x="734291" y="2911764"/>
                </a:cubicBezTo>
                <a:cubicBezTo>
                  <a:pt x="808182" y="2821709"/>
                  <a:pt x="999837" y="2964873"/>
                  <a:pt x="1080655" y="2870200"/>
                </a:cubicBezTo>
                <a:cubicBezTo>
                  <a:pt x="1161473" y="2775527"/>
                  <a:pt x="1152236" y="2369127"/>
                  <a:pt x="1219200" y="2343727"/>
                </a:cubicBezTo>
                <a:cubicBezTo>
                  <a:pt x="1286164" y="2318327"/>
                  <a:pt x="1263073" y="3043382"/>
                  <a:pt x="1482437" y="2717800"/>
                </a:cubicBezTo>
                <a:cubicBezTo>
                  <a:pt x="1701801" y="2392218"/>
                  <a:pt x="2128982" y="780472"/>
                  <a:pt x="2535382" y="390236"/>
                </a:cubicBezTo>
                <a:cubicBezTo>
                  <a:pt x="2941782" y="0"/>
                  <a:pt x="3632201" y="2309"/>
                  <a:pt x="3920837" y="376382"/>
                </a:cubicBezTo>
                <a:cubicBezTo>
                  <a:pt x="4209473" y="750455"/>
                  <a:pt x="4124037" y="2546928"/>
                  <a:pt x="4267200" y="2634673"/>
                </a:cubicBezTo>
                <a:cubicBezTo>
                  <a:pt x="4410363" y="2722418"/>
                  <a:pt x="4551218" y="974437"/>
                  <a:pt x="4779818" y="902855"/>
                </a:cubicBezTo>
                <a:cubicBezTo>
                  <a:pt x="5008418" y="831273"/>
                  <a:pt x="5338618" y="2170546"/>
                  <a:pt x="5638800" y="2205182"/>
                </a:cubicBezTo>
                <a:cubicBezTo>
                  <a:pt x="5938982" y="2239818"/>
                  <a:pt x="6273800" y="1124527"/>
                  <a:pt x="6580909" y="1110673"/>
                </a:cubicBezTo>
                <a:cubicBezTo>
                  <a:pt x="6888018" y="1096819"/>
                  <a:pt x="7199746" y="2214419"/>
                  <a:pt x="7481455" y="2122055"/>
                </a:cubicBezTo>
                <a:cubicBezTo>
                  <a:pt x="7763164" y="2029691"/>
                  <a:pt x="8077200" y="475673"/>
                  <a:pt x="8271164" y="556491"/>
                </a:cubicBezTo>
                <a:cubicBezTo>
                  <a:pt x="8465128" y="637309"/>
                  <a:pt x="8571346" y="2371437"/>
                  <a:pt x="8645237" y="2606964"/>
                </a:cubicBezTo>
                <a:cubicBezTo>
                  <a:pt x="8719128" y="2842491"/>
                  <a:pt x="8707582" y="2140528"/>
                  <a:pt x="8714509" y="1969655"/>
                </a:cubicBezTo>
                <a:cubicBezTo>
                  <a:pt x="8721436" y="1798782"/>
                  <a:pt x="8704118" y="1690254"/>
                  <a:pt x="8686800" y="1581727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oben 10"/>
          <p:cNvSpPr/>
          <p:nvPr/>
        </p:nvSpPr>
        <p:spPr>
          <a:xfrm>
            <a:off x="2915816" y="1988840"/>
            <a:ext cx="576064" cy="3024336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 rot="16200000">
            <a:off x="1156266" y="367638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Erster längerer Job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499992" y="170080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dirty="0" smtClean="0"/>
              <a:t>Neuorientierung</a:t>
            </a:r>
          </a:p>
          <a:p>
            <a:pPr marL="342900" indent="-342900"/>
            <a:r>
              <a:rPr lang="de-DE" dirty="0" smtClean="0"/>
              <a:t>Ca. 28-35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83760" y="162880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2</a:t>
            </a:r>
            <a:r>
              <a:rPr lang="de-DE" dirty="0" smtClean="0"/>
              <a:t>. Neuorientierung</a:t>
            </a:r>
          </a:p>
          <a:p>
            <a:r>
              <a:rPr lang="de-DE" dirty="0" smtClean="0"/>
              <a:t>Ca. 45-55</a:t>
            </a:r>
            <a:endParaRPr lang="de-DE" dirty="0"/>
          </a:p>
        </p:txBody>
      </p:sp>
      <p:sp>
        <p:nvSpPr>
          <p:cNvPr id="16" name="Titel 2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Karrierewege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Karrierewege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899592" y="3789040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>
          <a:xfrm>
            <a:off x="539552" y="2775992"/>
            <a:ext cx="8136904" cy="317328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sz="4800" b="1" dirty="0" smtClean="0">
                <a:solidFill>
                  <a:schemeClr val="tx1"/>
                </a:solidFill>
              </a:rPr>
              <a:t>Drei Laufbahnen:</a:t>
            </a:r>
          </a:p>
          <a:p>
            <a:pPr algn="l">
              <a:buFont typeface="Wingdings" pitchFamily="2" charset="2"/>
              <a:buChar char="v"/>
            </a:pPr>
            <a:r>
              <a:rPr lang="de-DE" sz="4800" dirty="0" smtClean="0">
                <a:solidFill>
                  <a:schemeClr val="tx1"/>
                </a:solidFill>
              </a:rPr>
              <a:t>Spezialist</a:t>
            </a:r>
          </a:p>
          <a:p>
            <a:pPr algn="l">
              <a:buFont typeface="Wingdings" pitchFamily="2" charset="2"/>
              <a:buChar char="v"/>
            </a:pPr>
            <a:r>
              <a:rPr lang="de-DE" sz="4800" dirty="0" smtClean="0">
                <a:solidFill>
                  <a:schemeClr val="tx1"/>
                </a:solidFill>
              </a:rPr>
              <a:t>Projektmanager</a:t>
            </a:r>
          </a:p>
          <a:p>
            <a:pPr algn="l">
              <a:buFont typeface="Wingdings" pitchFamily="2" charset="2"/>
              <a:buChar char="v"/>
            </a:pPr>
            <a:r>
              <a:rPr lang="de-DE" sz="4800" dirty="0" smtClean="0">
                <a:solidFill>
                  <a:schemeClr val="tx1"/>
                </a:solidFill>
              </a:rPr>
              <a:t>Führungskraft</a:t>
            </a:r>
          </a:p>
          <a:p>
            <a:pPr lvl="1" algn="l">
              <a:buFont typeface="Wingdings" pitchFamily="2" charset="2"/>
              <a:buChar char="§"/>
            </a:pPr>
            <a:r>
              <a:rPr lang="de-DE" sz="4000" dirty="0" smtClean="0">
                <a:solidFill>
                  <a:schemeClr val="tx1"/>
                </a:solidFill>
              </a:rPr>
              <a:t>Leader oder Manager?</a:t>
            </a:r>
          </a:p>
          <a:p>
            <a:pPr algn="l">
              <a:buFont typeface="Arial" pitchFamily="34" charset="0"/>
              <a:buChar char="•"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Neue Berufe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200000"/>
              </a:lnSpc>
            </a:pPr>
            <a:r>
              <a:rPr lang="de-DE" dirty="0" smtClean="0"/>
              <a:t>Berufsbilder verändern sich</a:t>
            </a:r>
          </a:p>
          <a:p>
            <a:pPr>
              <a:lnSpc>
                <a:spcPct val="200000"/>
              </a:lnSpc>
            </a:pPr>
            <a:r>
              <a:rPr lang="de-DE" dirty="0" smtClean="0"/>
              <a:t>Neue Bereiche wie </a:t>
            </a:r>
            <a:r>
              <a:rPr lang="de-DE" dirty="0" err="1" smtClean="0"/>
              <a:t>Social</a:t>
            </a:r>
            <a:r>
              <a:rPr lang="de-DE" dirty="0" smtClean="0"/>
              <a:t> Media entstehen</a:t>
            </a:r>
          </a:p>
          <a:p>
            <a:pPr>
              <a:lnSpc>
                <a:spcPct val="200000"/>
              </a:lnSpc>
            </a:pPr>
            <a:r>
              <a:rPr lang="de-DE" dirty="0" smtClean="0"/>
              <a:t>Neue Anforderungen durch </a:t>
            </a:r>
            <a:r>
              <a:rPr lang="de-DE" dirty="0" err="1" smtClean="0"/>
              <a:t>Globalísierung</a:t>
            </a:r>
            <a:r>
              <a:rPr lang="de-DE" dirty="0" smtClean="0"/>
              <a:t> (z.B. </a:t>
            </a:r>
            <a:r>
              <a:rPr lang="de-DE" dirty="0" err="1" smtClean="0"/>
              <a:t>Expansions</a:t>
            </a:r>
            <a:r>
              <a:rPr lang="de-DE" dirty="0" smtClean="0"/>
              <a:t> Manager)</a:t>
            </a:r>
          </a:p>
          <a:p>
            <a:pPr>
              <a:lnSpc>
                <a:spcPct val="200000"/>
              </a:lnSpc>
            </a:pPr>
            <a:r>
              <a:rPr lang="de-DE" dirty="0" smtClean="0"/>
              <a:t>Stärkere Spezialisierung</a:t>
            </a:r>
          </a:p>
          <a:p>
            <a:pPr>
              <a:lnSpc>
                <a:spcPct val="200000"/>
              </a:lnSpc>
            </a:pPr>
            <a:r>
              <a:rPr lang="de-DE" dirty="0" smtClean="0"/>
              <a:t>Mehr Methodenkenntnisse</a:t>
            </a:r>
          </a:p>
          <a:p>
            <a:pPr>
              <a:lnSpc>
                <a:spcPct val="200000"/>
              </a:lnSpc>
            </a:pPr>
            <a:r>
              <a:rPr lang="de-DE" dirty="0" smtClean="0"/>
              <a:t>Wissen + Lernfähigkeit</a:t>
            </a:r>
          </a:p>
          <a:p>
            <a:pPr>
              <a:lnSpc>
                <a:spcPct val="200000"/>
              </a:lnSpc>
            </a:pPr>
            <a:r>
              <a:rPr lang="de-DE" dirty="0" smtClean="0"/>
              <a:t>Soziale Fähigkeiten wichtiger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Warum?</a:t>
            </a:r>
            <a:br>
              <a:rPr lang="de-DE" dirty="0" smtClean="0"/>
            </a:br>
            <a:r>
              <a:rPr lang="de-DE" dirty="0" smtClean="0"/>
              <a:t>Bereichsabhängige Entwicklungen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dirty="0" smtClean="0"/>
              <a:t>1992: durchschnittliche </a:t>
            </a:r>
            <a:r>
              <a:rPr lang="de-DE" dirty="0" smtClean="0"/>
              <a:t>Betriebszugehörigkeit in Deutschland </a:t>
            </a:r>
            <a:r>
              <a:rPr lang="de-DE" dirty="0" smtClean="0"/>
              <a:t>10.3 Jahre</a:t>
            </a:r>
          </a:p>
          <a:p>
            <a:pPr>
              <a:lnSpc>
                <a:spcPct val="200000"/>
              </a:lnSpc>
            </a:pPr>
            <a:r>
              <a:rPr lang="de-DE" dirty="0" smtClean="0"/>
              <a:t>2008:10,8 Jahre</a:t>
            </a:r>
          </a:p>
          <a:p>
            <a:pPr>
              <a:lnSpc>
                <a:spcPct val="200000"/>
              </a:lnSpc>
              <a:buNone/>
            </a:pPr>
            <a:r>
              <a:rPr lang="de-DE" sz="1200" dirty="0" smtClean="0"/>
              <a:t>Quelle: IAB 2010</a:t>
            </a:r>
            <a:endParaRPr lang="de-DE" sz="1200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Karriere morgen </a:t>
            </a:r>
            <a:r>
              <a:rPr lang="de-DE" dirty="0" smtClean="0"/>
              <a:t>planen?!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899592" y="3789040"/>
            <a:ext cx="7272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Meine Laufbahn bewusst gestalten.</a:t>
            </a:r>
          </a:p>
          <a:p>
            <a:r>
              <a:rPr lang="de-DE" dirty="0" smtClean="0"/>
              <a:t>Variablen kennen.</a:t>
            </a:r>
          </a:p>
          <a:p>
            <a:r>
              <a:rPr lang="de-DE" dirty="0" smtClean="0"/>
              <a:t>Veränderungen sehen.</a:t>
            </a:r>
          </a:p>
          <a:p>
            <a:r>
              <a:rPr lang="de-DE" dirty="0" smtClean="0"/>
              <a:t>Sich selbst als marktfähiges Produkt betrachten.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5373216"/>
            <a:ext cx="8183880" cy="1051560"/>
          </a:xfrm>
        </p:spPr>
        <p:txBody>
          <a:bodyPr/>
          <a:lstStyle/>
          <a:p>
            <a:r>
              <a:rPr lang="de-DE" dirty="0" smtClean="0"/>
              <a:t>Karriere der </a:t>
            </a:r>
            <a:r>
              <a:rPr lang="de-DE" dirty="0" smtClean="0"/>
              <a:t>Zukunft</a:t>
            </a:r>
          </a:p>
          <a:p>
            <a:pPr>
              <a:buNone/>
            </a:pP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323528" y="548680"/>
          <a:ext cx="828092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I. Wie sich der Arbeitsmarkt verändert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301208"/>
            <a:ext cx="8183880" cy="676656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III. Was bedeutet das für </a:t>
            </a:r>
            <a:r>
              <a:rPr lang="de-DE" i="1" dirty="0" smtClean="0"/>
              <a:t>Ihre</a:t>
            </a:r>
            <a:r>
              <a:rPr lang="de-DE" dirty="0" smtClean="0"/>
              <a:t> </a:t>
            </a:r>
            <a:r>
              <a:rPr lang="de-DE" dirty="0" smtClean="0"/>
              <a:t>Jobsuche</a:t>
            </a:r>
            <a:r>
              <a:rPr lang="de-DE" dirty="0" smtClean="0"/>
              <a:t>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Treffpunkt Internet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Blick in die Zukunft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Früher 60-70% verdeckter Arbeitsmarkt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sz="3200" dirty="0" smtClean="0"/>
              <a:t>In 10 Jahren </a:t>
            </a:r>
          </a:p>
          <a:p>
            <a:pPr>
              <a:buNone/>
            </a:pPr>
            <a:r>
              <a:rPr lang="de-DE" sz="8800" dirty="0" smtClean="0"/>
              <a:t>90-95%?</a:t>
            </a:r>
            <a:endParaRPr lang="de-DE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5445224"/>
            <a:ext cx="8183880" cy="1051560"/>
          </a:xfrm>
        </p:spPr>
        <p:txBody>
          <a:bodyPr/>
          <a:lstStyle/>
          <a:p>
            <a:r>
              <a:rPr lang="de-DE" dirty="0" smtClean="0"/>
              <a:t>Welches Netzwerk?</a:t>
            </a:r>
            <a:endParaRPr lang="de-DE" dirty="0"/>
          </a:p>
        </p:txBody>
      </p:sp>
      <p:pic>
        <p:nvPicPr>
          <p:cNvPr id="8" name="Inhaltsplatzhalter 7" descr="nutzu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548680"/>
            <a:ext cx="5847615" cy="50717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de-DE" sz="8800" dirty="0" smtClean="0"/>
              <a:t>Doch schön!</a:t>
            </a:r>
            <a:endParaRPr lang="de-DE" sz="8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Svenja </a:t>
            </a:r>
            <a:r>
              <a:rPr lang="de-DE" dirty="0" err="1" smtClean="0"/>
              <a:t>Hofert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DE" dirty="0" smtClean="0"/>
              <a:t>Im Internet</a:t>
            </a:r>
            <a:endParaRPr lang="de-DE" dirty="0" smtClean="0">
              <a:hlinkClick r:id="rId2"/>
            </a:endParaRPr>
          </a:p>
          <a:p>
            <a:r>
              <a:rPr lang="de-DE" dirty="0" smtClean="0">
                <a:hlinkClick r:id="rId2"/>
              </a:rPr>
              <a:t>www.svenja-hofert.de</a:t>
            </a:r>
            <a:endParaRPr lang="de-DE" dirty="0" smtClean="0"/>
          </a:p>
          <a:p>
            <a:r>
              <a:rPr lang="de-DE" dirty="0" smtClean="0">
                <a:hlinkClick r:id="rId3"/>
              </a:rPr>
              <a:t>http://karriereblog.svenja-hofert.de</a:t>
            </a:r>
            <a:r>
              <a:rPr lang="de-DE" dirty="0" smtClean="0"/>
              <a:t> </a:t>
            </a:r>
            <a:endParaRPr lang="de-DE" dirty="0" smtClean="0"/>
          </a:p>
          <a:p>
            <a:r>
              <a:rPr lang="de-DE" dirty="0" smtClean="0">
                <a:hlinkClick r:id="rId4"/>
              </a:rPr>
              <a:t>www.karriereundentwicklung.de</a:t>
            </a:r>
            <a:endParaRPr lang="de-DE" dirty="0" smtClean="0"/>
          </a:p>
          <a:p>
            <a:r>
              <a:rPr lang="de-DE" dirty="0" smtClean="0">
                <a:hlinkClick r:id="rId5"/>
              </a:rPr>
              <a:t>www.ichhasseteams.de</a:t>
            </a:r>
            <a:endParaRPr lang="de-DE" dirty="0" smtClean="0"/>
          </a:p>
          <a:p>
            <a:r>
              <a:rPr lang="de-DE" dirty="0" smtClean="0">
                <a:hlinkClick r:id="rId6"/>
              </a:rPr>
              <a:t>www.karriereshop.com</a:t>
            </a:r>
            <a:r>
              <a:rPr lang="de-DE" dirty="0" smtClean="0"/>
              <a:t>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err="1" smtClean="0"/>
              <a:t>Social</a:t>
            </a:r>
            <a:r>
              <a:rPr lang="de-DE" dirty="0" smtClean="0"/>
              <a:t> Web</a:t>
            </a:r>
          </a:p>
          <a:p>
            <a:r>
              <a:rPr lang="de-DE" dirty="0" smtClean="0">
                <a:hlinkClick r:id="rId7"/>
              </a:rPr>
              <a:t>www.xing.com/profile/Svenja_Hofert</a:t>
            </a:r>
            <a:r>
              <a:rPr lang="de-DE" dirty="0" smtClean="0"/>
              <a:t> </a:t>
            </a:r>
          </a:p>
          <a:p>
            <a:r>
              <a:rPr lang="de-DE" dirty="0" smtClean="0">
                <a:hlinkClick r:id="rId8"/>
              </a:rPr>
              <a:t>www.twitter.com/svenjahofert</a:t>
            </a:r>
            <a:endParaRPr lang="de-DE" dirty="0" smtClean="0"/>
          </a:p>
          <a:p>
            <a:r>
              <a:rPr lang="de-DE" dirty="0" smtClean="0">
                <a:hlinkClick r:id="rId9"/>
              </a:rPr>
              <a:t>www.facebook.com/svenjahofert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de-DE" sz="8800" dirty="0" smtClean="0"/>
              <a:t>?</a:t>
            </a:r>
            <a:endParaRPr lang="de-DE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301208"/>
            <a:ext cx="8183880" cy="1051560"/>
          </a:xfrm>
        </p:spPr>
        <p:txBody>
          <a:bodyPr/>
          <a:lstStyle/>
          <a:p>
            <a:r>
              <a:rPr lang="de-DE" dirty="0" smtClean="0"/>
              <a:t>Alles Flexibel</a:t>
            </a:r>
            <a:endParaRPr lang="de-DE" dirty="0"/>
          </a:p>
        </p:txBody>
      </p:sp>
      <p:graphicFrame>
        <p:nvGraphicFramePr>
          <p:cNvPr id="5" name="Diagramm 4"/>
          <p:cNvGraphicFramePr/>
          <p:nvPr/>
        </p:nvGraphicFramePr>
        <p:xfrm>
          <a:off x="755576" y="836712"/>
          <a:ext cx="748883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Demografischer Wandel</a:t>
            </a:r>
            <a:endParaRPr lang="de-DE" dirty="0"/>
          </a:p>
        </p:txBody>
      </p:sp>
      <p:pic>
        <p:nvPicPr>
          <p:cNvPr id="4" name="Inhaltsplatzhalter 3" descr="demowand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82467" y="530225"/>
            <a:ext cx="5197845" cy="45113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Personalgewinnung</a:t>
            </a:r>
            <a:endParaRPr lang="de-DE" dirty="0"/>
          </a:p>
        </p:txBody>
      </p:sp>
      <p:pic>
        <p:nvPicPr>
          <p:cNvPr id="4" name="Inhaltsplatzhalter 3" descr="personalgewinnu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620688"/>
            <a:ext cx="6848475" cy="4067175"/>
          </a:xfrm>
        </p:spPr>
      </p:pic>
      <p:sp>
        <p:nvSpPr>
          <p:cNvPr id="5" name="Textfeld 4"/>
          <p:cNvSpPr txBox="1"/>
          <p:nvPr/>
        </p:nvSpPr>
        <p:spPr>
          <a:xfrm>
            <a:off x="683568" y="4869160"/>
            <a:ext cx="338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Quelle: www.demowerkzeuge.de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Schattenseiten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de-DE" dirty="0" smtClean="0"/>
              <a:t>Bestimmte Branchen mittelfristig noch schwierig: Kultur, Marketing, Medien</a:t>
            </a:r>
          </a:p>
          <a:p>
            <a:pPr>
              <a:lnSpc>
                <a:spcPct val="170000"/>
              </a:lnSpc>
            </a:pPr>
            <a:r>
              <a:rPr lang="de-DE" dirty="0" smtClean="0"/>
              <a:t>Vorerst geteilte Karrierewelt: z.B. schlechte Chancen Geologen, gute Chancen Physiker</a:t>
            </a:r>
          </a:p>
          <a:p>
            <a:pPr>
              <a:lnSpc>
                <a:spcPct val="170000"/>
              </a:lnSpc>
            </a:pPr>
            <a:r>
              <a:rPr lang="de-DE" dirty="0" smtClean="0"/>
              <a:t>Gerade in beliebten Bereichen eher Befristung</a:t>
            </a:r>
          </a:p>
          <a:p>
            <a:pPr>
              <a:lnSpc>
                <a:spcPct val="170000"/>
              </a:lnSpc>
            </a:pPr>
            <a:r>
              <a:rPr lang="de-DE" dirty="0" smtClean="0"/>
              <a:t>Ausgeschriebene Stellen über Vermittler</a:t>
            </a:r>
          </a:p>
          <a:p>
            <a:pPr>
              <a:lnSpc>
                <a:spcPct val="170000"/>
              </a:lnSpc>
            </a:pPr>
            <a:r>
              <a:rPr lang="de-DE" dirty="0" smtClean="0"/>
              <a:t>Karrierestress, gerade am Anfang</a:t>
            </a:r>
          </a:p>
          <a:p>
            <a:pPr>
              <a:lnSpc>
                <a:spcPct val="170000"/>
              </a:lnSpc>
            </a:pPr>
            <a:r>
              <a:rPr lang="de-DE" dirty="0" smtClean="0"/>
              <a:t>Vorerst noch: Mehrarbeit?</a:t>
            </a:r>
          </a:p>
          <a:p>
            <a:pPr>
              <a:lnSpc>
                <a:spcPct val="170000"/>
              </a:lnSpc>
            </a:pPr>
            <a:r>
              <a:rPr lang="de-DE" dirty="0" smtClean="0"/>
              <a:t>Veränderung von Berufsbildern</a:t>
            </a:r>
          </a:p>
          <a:p>
            <a:pPr>
              <a:lnSpc>
                <a:spcPct val="170000"/>
              </a:lnSpc>
            </a:pPr>
            <a:r>
              <a:rPr lang="de-DE" dirty="0" smtClean="0"/>
              <a:t>Ständige Wachheit gefordert: Sie als „Produkt“</a:t>
            </a:r>
          </a:p>
          <a:p>
            <a:pPr>
              <a:lnSpc>
                <a:spcPct val="220000"/>
              </a:lnSpc>
              <a:buFont typeface="Wingdings" pitchFamily="2" charset="2"/>
              <a:buChar char="v"/>
            </a:pPr>
            <a:r>
              <a:rPr lang="de-DE" dirty="0" smtClean="0"/>
              <a:t>frühere Berufseinstiege…</a:t>
            </a:r>
          </a:p>
          <a:p>
            <a:pPr>
              <a:lnSpc>
                <a:spcPct val="220000"/>
              </a:lnSpc>
              <a:buFont typeface="Wingdings" pitchFamily="2" charset="2"/>
              <a:buChar char="v"/>
            </a:pPr>
            <a:r>
              <a:rPr lang="de-DE" dirty="0" smtClean="0"/>
              <a:t>… aber auch frühere Unzufriedenheit</a:t>
            </a:r>
          </a:p>
          <a:p>
            <a:pPr>
              <a:lnSpc>
                <a:spcPct val="170000"/>
              </a:lnSpc>
            </a:pP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Sonnenseiten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Mehr Chancen auch für Absolventen weniger karriererelevanter Studiengänge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(Wieder-)Zutritt zum Berufsleben jederzeit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Flexiblere Arbeitszeit- und Ortgestaltung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Top-Chancen für Frauen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Personaler sehen Bewerber als „Key Accounts“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Chance auf Veränderung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Chance auf Wissensaufbau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Neue Anregungen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Virtuelle Netzwerke erleichtern Jobsuche und Veränderung</a:t>
            </a:r>
          </a:p>
          <a:p>
            <a:pPr>
              <a:lnSpc>
                <a:spcPct val="150000"/>
              </a:lnSpc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Networking-Trend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nymed">
  <a:themeElements>
    <a:clrScheme name="Ganym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anymed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anym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370</Words>
  <Application>Microsoft Office PowerPoint</Application>
  <PresentationFormat>Bildschirmpräsentation (4:3)</PresentationFormat>
  <Paragraphs>116</Paragraphs>
  <Slides>25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6" baseType="lpstr">
      <vt:lpstr>Ganymed</vt:lpstr>
      <vt:lpstr>Schöne neue Karrierewelt von Svenja Hofert</vt:lpstr>
      <vt:lpstr>I. Wie sich der Arbeitsmarkt verändert</vt:lpstr>
      <vt:lpstr>?</vt:lpstr>
      <vt:lpstr>Alles Flexibel</vt:lpstr>
      <vt:lpstr>Demografischer Wandel</vt:lpstr>
      <vt:lpstr>Personalgewinnung</vt:lpstr>
      <vt:lpstr>Schattenseiten</vt:lpstr>
      <vt:lpstr>Sonnenseiten</vt:lpstr>
      <vt:lpstr>Networking-Trend</vt:lpstr>
      <vt:lpstr>II. Was sich in Sachen Karriere verändert</vt:lpstr>
      <vt:lpstr>Karriere = Laufbahn</vt:lpstr>
      <vt:lpstr>Wie verläuft meine Karriere?</vt:lpstr>
      <vt:lpstr>Oder so?</vt:lpstr>
      <vt:lpstr>Karrierewege</vt:lpstr>
      <vt:lpstr>Karrierewege</vt:lpstr>
      <vt:lpstr>Neue Berufe</vt:lpstr>
      <vt:lpstr>Warum? Bereichsabhängige Entwicklungen</vt:lpstr>
      <vt:lpstr>Karriere morgen planen?!</vt:lpstr>
      <vt:lpstr>Karriere der Zukunft </vt:lpstr>
      <vt:lpstr>III. Was bedeutet das für Ihre Jobsuche?</vt:lpstr>
      <vt:lpstr>Treffpunkt Internet</vt:lpstr>
      <vt:lpstr>Blick in die Zukunft</vt:lpstr>
      <vt:lpstr>Welches Netzwerk?</vt:lpstr>
      <vt:lpstr>Doch schön!</vt:lpstr>
      <vt:lpstr>Svenja Hofert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Karriere von morgen</dc:title>
  <dc:creator>Benutzer</dc:creator>
  <cp:lastModifiedBy>Svenja Hofert</cp:lastModifiedBy>
  <cp:revision>53</cp:revision>
  <dcterms:created xsi:type="dcterms:W3CDTF">2010-06-20T09:21:01Z</dcterms:created>
  <dcterms:modified xsi:type="dcterms:W3CDTF">2010-11-12T08:32:23Z</dcterms:modified>
</cp:coreProperties>
</file>